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8" r:id="rId4"/>
    <p:sldId id="259" r:id="rId5"/>
    <p:sldId id="260" r:id="rId6"/>
    <p:sldId id="261" r:id="rId7"/>
    <p:sldId id="262" r:id="rId8"/>
    <p:sldId id="263" r:id="rId9"/>
    <p:sldId id="264" r:id="rId10"/>
    <p:sldId id="265" r:id="rId11"/>
    <p:sldId id="266" r:id="rId12"/>
    <p:sldId id="269" r:id="rId13"/>
    <p:sldId id="270" r:id="rId14"/>
    <p:sldId id="271"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6E03E049-07C2-4E8D-A0B0-DDFDE9EDF73D}" type="datetimeFigureOut">
              <a:rPr lang="tr-TR" smtClean="0"/>
              <a:t>9.09.2018</a:t>
            </a:fld>
            <a:endParaRPr lang="tr-T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2598F840-61F5-49E0-8614-091F074B3EC7}" type="slidenum">
              <a:rPr lang="tr-TR" smtClean="0"/>
              <a:t>‹#›</a:t>
            </a:fld>
            <a:endParaRPr lang="tr-TR"/>
          </a:p>
        </p:txBody>
      </p:sp>
    </p:spTree>
    <p:extLst>
      <p:ext uri="{BB962C8B-B14F-4D97-AF65-F5344CB8AC3E}">
        <p14:creationId xmlns:p14="http://schemas.microsoft.com/office/powerpoint/2010/main" val="1149723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E03E049-07C2-4E8D-A0B0-DDFDE9EDF73D}" type="datetimeFigureOut">
              <a:rPr lang="tr-TR" smtClean="0"/>
              <a:t>9.09.2018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98F840-61F5-49E0-8614-091F074B3EC7}" type="slidenum">
              <a:rPr lang="tr-TR" smtClean="0"/>
              <a:t>‹#›</a:t>
            </a:fld>
            <a:endParaRPr lang="tr-TR"/>
          </a:p>
        </p:txBody>
      </p:sp>
    </p:spTree>
    <p:extLst>
      <p:ext uri="{BB962C8B-B14F-4D97-AF65-F5344CB8AC3E}">
        <p14:creationId xmlns:p14="http://schemas.microsoft.com/office/powerpoint/2010/main" val="3285067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6E03E049-07C2-4E8D-A0B0-DDFDE9EDF73D}" type="datetimeFigureOut">
              <a:rPr lang="tr-TR" smtClean="0"/>
              <a:t>9.09.2018</a:t>
            </a:fld>
            <a:endParaRPr lang="tr-TR"/>
          </a:p>
        </p:txBody>
      </p:sp>
      <p:sp>
        <p:nvSpPr>
          <p:cNvPr id="5" name="Footer Placeholder 4"/>
          <p:cNvSpPr>
            <a:spLocks noGrp="1"/>
          </p:cNvSpPr>
          <p:nvPr>
            <p:ph type="ftr" sz="quarter" idx="11"/>
          </p:nvPr>
        </p:nvSpPr>
        <p:spPr>
          <a:xfrm>
            <a:off x="804672" y="6227064"/>
            <a:ext cx="10588752" cy="320040"/>
          </a:xfrm>
        </p:spPr>
        <p:txBody>
          <a:body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2598F840-61F5-49E0-8614-091F074B3EC7}" type="slidenum">
              <a:rPr lang="tr-TR" smtClean="0"/>
              <a:t>‹#›</a:t>
            </a:fld>
            <a:endParaRPr lang="tr-TR"/>
          </a:p>
        </p:txBody>
      </p:sp>
    </p:spTree>
    <p:extLst>
      <p:ext uri="{BB962C8B-B14F-4D97-AF65-F5344CB8AC3E}">
        <p14:creationId xmlns:p14="http://schemas.microsoft.com/office/powerpoint/2010/main" val="2510538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E03E049-07C2-4E8D-A0B0-DDFDE9EDF73D}" type="datetimeFigureOut">
              <a:rPr lang="tr-TR" smtClean="0"/>
              <a:t>9.09.2018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98F840-61F5-49E0-8614-091F074B3EC7}" type="slidenum">
              <a:rPr lang="tr-TR" smtClean="0"/>
              <a:t>‹#›</a:t>
            </a:fld>
            <a:endParaRPr lang="tr-TR"/>
          </a:p>
        </p:txBody>
      </p:sp>
    </p:spTree>
    <p:extLst>
      <p:ext uri="{BB962C8B-B14F-4D97-AF65-F5344CB8AC3E}">
        <p14:creationId xmlns:p14="http://schemas.microsoft.com/office/powerpoint/2010/main" val="2515829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a:xfrm>
            <a:off x="804672" y="320040"/>
            <a:ext cx="3657600" cy="320040"/>
          </a:xfrm>
        </p:spPr>
        <p:txBody>
          <a:bodyPr/>
          <a:lstStyle/>
          <a:p>
            <a:fld id="{6E03E049-07C2-4E8D-A0B0-DDFDE9EDF73D}" type="datetimeFigureOut">
              <a:rPr lang="tr-TR" smtClean="0"/>
              <a:t>9.09.2018</a:t>
            </a:fld>
            <a:endParaRPr lang="tr-T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2598F840-61F5-49E0-8614-091F074B3EC7}" type="slidenum">
              <a:rPr lang="tr-TR" smtClean="0"/>
              <a:t>‹#›</a:t>
            </a:fld>
            <a:endParaRPr lang="tr-TR"/>
          </a:p>
        </p:txBody>
      </p:sp>
    </p:spTree>
    <p:extLst>
      <p:ext uri="{BB962C8B-B14F-4D97-AF65-F5344CB8AC3E}">
        <p14:creationId xmlns:p14="http://schemas.microsoft.com/office/powerpoint/2010/main" val="353784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6E03E049-07C2-4E8D-A0B0-DDFDE9EDF73D}" type="datetimeFigureOut">
              <a:rPr lang="tr-TR" smtClean="0"/>
              <a:t>9.09.2018</a:t>
            </a:fld>
            <a:endParaRPr lang="tr-TR"/>
          </a:p>
        </p:txBody>
      </p:sp>
      <p:sp>
        <p:nvSpPr>
          <p:cNvPr id="6" name="Footer Placeholder 5"/>
          <p:cNvSpPr>
            <a:spLocks noGrp="1"/>
          </p:cNvSpPr>
          <p:nvPr>
            <p:ph type="ftr" sz="quarter" idx="11"/>
          </p:nvPr>
        </p:nvSpPr>
        <p:spPr>
          <a:xfrm>
            <a:off x="804672" y="6227064"/>
            <a:ext cx="10588752" cy="320040"/>
          </a:xfrm>
        </p:spPr>
        <p:txBody>
          <a:bodyPr/>
          <a:lstStyle/>
          <a:p>
            <a:endParaRPr lang="tr-TR"/>
          </a:p>
        </p:txBody>
      </p:sp>
      <p:sp>
        <p:nvSpPr>
          <p:cNvPr id="7" name="Slide Number Placeholder 6"/>
          <p:cNvSpPr>
            <a:spLocks noGrp="1"/>
          </p:cNvSpPr>
          <p:nvPr>
            <p:ph type="sldNum" sz="quarter" idx="12"/>
          </p:nvPr>
        </p:nvSpPr>
        <p:spPr>
          <a:xfrm>
            <a:off x="10469880" y="320040"/>
            <a:ext cx="914400" cy="320040"/>
          </a:xfrm>
        </p:spPr>
        <p:txBody>
          <a:bodyPr/>
          <a:lstStyle/>
          <a:p>
            <a:fld id="{2598F840-61F5-49E0-8614-091F074B3EC7}" type="slidenum">
              <a:rPr lang="tr-TR" smtClean="0"/>
              <a:t>‹#›</a:t>
            </a:fld>
            <a:endParaRPr lang="tr-TR"/>
          </a:p>
        </p:txBody>
      </p:sp>
    </p:spTree>
    <p:extLst>
      <p:ext uri="{BB962C8B-B14F-4D97-AF65-F5344CB8AC3E}">
        <p14:creationId xmlns:p14="http://schemas.microsoft.com/office/powerpoint/2010/main" val="818392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125305" y="1488985"/>
            <a:ext cx="6264350" cy="169685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118447" y="4351687"/>
            <a:ext cx="6265588" cy="17040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a:xfrm>
            <a:off x="804672" y="320040"/>
            <a:ext cx="3657600" cy="320040"/>
          </a:xfrm>
        </p:spPr>
        <p:txBody>
          <a:bodyPr/>
          <a:lstStyle/>
          <a:p>
            <a:fld id="{6E03E049-07C2-4E8D-A0B0-DDFDE9EDF73D}" type="datetimeFigureOut">
              <a:rPr lang="tr-TR" smtClean="0"/>
              <a:t>9.09.2018</a:t>
            </a:fld>
            <a:endParaRPr lang="tr-TR"/>
          </a:p>
        </p:txBody>
      </p:sp>
      <p:sp>
        <p:nvSpPr>
          <p:cNvPr id="8" name="Footer Placeholder 7"/>
          <p:cNvSpPr>
            <a:spLocks noGrp="1"/>
          </p:cNvSpPr>
          <p:nvPr>
            <p:ph type="ftr" sz="quarter" idx="11"/>
          </p:nvPr>
        </p:nvSpPr>
        <p:spPr>
          <a:xfrm>
            <a:off x="804672" y="6227064"/>
            <a:ext cx="10588752" cy="320040"/>
          </a:xfrm>
        </p:spPr>
        <p:txBody>
          <a:bodyPr/>
          <a:lstStyle/>
          <a:p>
            <a:endParaRPr lang="tr-TR"/>
          </a:p>
        </p:txBody>
      </p:sp>
      <p:sp>
        <p:nvSpPr>
          <p:cNvPr id="9" name="Slide Number Placeholder 8"/>
          <p:cNvSpPr>
            <a:spLocks noGrp="1"/>
          </p:cNvSpPr>
          <p:nvPr>
            <p:ph type="sldNum" sz="quarter" idx="12"/>
          </p:nvPr>
        </p:nvSpPr>
        <p:spPr>
          <a:xfrm>
            <a:off x="10469880" y="320040"/>
            <a:ext cx="914400" cy="320040"/>
          </a:xfrm>
        </p:spPr>
        <p:txBody>
          <a:bodyPr/>
          <a:lstStyle/>
          <a:p>
            <a:fld id="{2598F840-61F5-49E0-8614-091F074B3EC7}" type="slidenum">
              <a:rPr lang="tr-TR" smtClean="0"/>
              <a:t>‹#›</a:t>
            </a:fld>
            <a:endParaRPr lang="tr-TR"/>
          </a:p>
        </p:txBody>
      </p:sp>
    </p:spTree>
    <p:extLst>
      <p:ext uri="{BB962C8B-B14F-4D97-AF65-F5344CB8AC3E}">
        <p14:creationId xmlns:p14="http://schemas.microsoft.com/office/powerpoint/2010/main" val="3132326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E03E049-07C2-4E8D-A0B0-DDFDE9EDF73D}" type="datetimeFigureOut">
              <a:rPr lang="tr-TR" smtClean="0"/>
              <a:t>9.09.2018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598F840-61F5-49E0-8614-091F074B3EC7}" type="slidenum">
              <a:rPr lang="tr-TR" smtClean="0"/>
              <a:t>‹#›</a:t>
            </a:fld>
            <a:endParaRPr lang="tr-TR"/>
          </a:p>
        </p:txBody>
      </p:sp>
    </p:spTree>
    <p:extLst>
      <p:ext uri="{BB962C8B-B14F-4D97-AF65-F5344CB8AC3E}">
        <p14:creationId xmlns:p14="http://schemas.microsoft.com/office/powerpoint/2010/main" val="3327984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6E03E049-07C2-4E8D-A0B0-DDFDE9EDF73D}" type="datetimeFigureOut">
              <a:rPr lang="tr-TR" smtClean="0"/>
              <a:t>9.09.2018</a:t>
            </a:fld>
            <a:endParaRPr lang="tr-TR"/>
          </a:p>
        </p:txBody>
      </p:sp>
      <p:sp>
        <p:nvSpPr>
          <p:cNvPr id="3" name="Footer Placeholder 2"/>
          <p:cNvSpPr>
            <a:spLocks noGrp="1"/>
          </p:cNvSpPr>
          <p:nvPr>
            <p:ph type="ftr" sz="quarter" idx="11"/>
          </p:nvPr>
        </p:nvSpPr>
        <p:spPr>
          <a:xfrm>
            <a:off x="804672" y="6227064"/>
            <a:ext cx="10588752" cy="320040"/>
          </a:xfrm>
        </p:spPr>
        <p:txBody>
          <a:bodyPr/>
          <a:lstStyle/>
          <a:p>
            <a:endParaRPr lang="tr-TR"/>
          </a:p>
        </p:txBody>
      </p:sp>
      <p:sp>
        <p:nvSpPr>
          <p:cNvPr id="4" name="Slide Number Placeholder 3"/>
          <p:cNvSpPr>
            <a:spLocks noGrp="1"/>
          </p:cNvSpPr>
          <p:nvPr>
            <p:ph type="sldNum" sz="quarter" idx="12"/>
          </p:nvPr>
        </p:nvSpPr>
        <p:spPr>
          <a:xfrm>
            <a:off x="10469880" y="320040"/>
            <a:ext cx="914400" cy="320040"/>
          </a:xfrm>
        </p:spPr>
        <p:txBody>
          <a:bodyPr/>
          <a:lstStyle/>
          <a:p>
            <a:fld id="{2598F840-61F5-49E0-8614-091F074B3EC7}" type="slidenum">
              <a:rPr lang="tr-TR" smtClean="0"/>
              <a:t>‹#›</a:t>
            </a:fld>
            <a:endParaRPr lang="tr-TR"/>
          </a:p>
        </p:txBody>
      </p:sp>
    </p:spTree>
    <p:extLst>
      <p:ext uri="{BB962C8B-B14F-4D97-AF65-F5344CB8AC3E}">
        <p14:creationId xmlns:p14="http://schemas.microsoft.com/office/powerpoint/2010/main" val="126076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6E03E049-07C2-4E8D-A0B0-DDFDE9EDF73D}" type="datetimeFigureOut">
              <a:rPr lang="tr-TR" smtClean="0"/>
              <a:t>9.09.2018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98F840-61F5-49E0-8614-091F074B3EC7}" type="slidenum">
              <a:rPr lang="tr-TR" smtClean="0"/>
              <a:t>‹#›</a:t>
            </a:fld>
            <a:endParaRPr lang="tr-TR"/>
          </a:p>
        </p:txBody>
      </p:sp>
    </p:spTree>
    <p:extLst>
      <p:ext uri="{BB962C8B-B14F-4D97-AF65-F5344CB8AC3E}">
        <p14:creationId xmlns:p14="http://schemas.microsoft.com/office/powerpoint/2010/main" val="1656751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a:xfrm>
            <a:off x="804672" y="320040"/>
            <a:ext cx="3657600" cy="320040"/>
          </a:xfrm>
        </p:spPr>
        <p:txBody>
          <a:bodyPr/>
          <a:lstStyle/>
          <a:p>
            <a:fld id="{6E03E049-07C2-4E8D-A0B0-DDFDE9EDF73D}" type="datetimeFigureOut">
              <a:rPr lang="tr-TR" smtClean="0"/>
              <a:t>9.09.2018</a:t>
            </a:fld>
            <a:endParaRPr lang="tr-TR"/>
          </a:p>
        </p:txBody>
      </p:sp>
      <p:sp>
        <p:nvSpPr>
          <p:cNvPr id="6" name="Footer Placeholder 5"/>
          <p:cNvSpPr>
            <a:spLocks noGrp="1"/>
          </p:cNvSpPr>
          <p:nvPr>
            <p:ph type="ftr" sz="quarter" idx="11"/>
          </p:nvPr>
        </p:nvSpPr>
        <p:spPr>
          <a:xfrm>
            <a:off x="804672" y="6227064"/>
            <a:ext cx="5942203" cy="320040"/>
          </a:xfrm>
        </p:spPr>
        <p:txBody>
          <a:bodyPr/>
          <a:lstStyle/>
          <a:p>
            <a:endParaRPr lang="tr-TR"/>
          </a:p>
        </p:txBody>
      </p:sp>
      <p:sp>
        <p:nvSpPr>
          <p:cNvPr id="7" name="Slide Number Placeholder 6"/>
          <p:cNvSpPr>
            <a:spLocks noGrp="1"/>
          </p:cNvSpPr>
          <p:nvPr>
            <p:ph type="sldNum" sz="quarter" idx="12"/>
          </p:nvPr>
        </p:nvSpPr>
        <p:spPr>
          <a:xfrm>
            <a:off x="5828377" y="320040"/>
            <a:ext cx="914400" cy="320040"/>
          </a:xfrm>
        </p:spPr>
        <p:txBody>
          <a:bodyPr/>
          <a:lstStyle/>
          <a:p>
            <a:fld id="{2598F840-61F5-49E0-8614-091F074B3EC7}" type="slidenum">
              <a:rPr lang="tr-TR" smtClean="0"/>
              <a:t>‹#›</a:t>
            </a:fld>
            <a:endParaRPr lang="tr-TR"/>
          </a:p>
        </p:txBody>
      </p:sp>
    </p:spTree>
    <p:extLst>
      <p:ext uri="{BB962C8B-B14F-4D97-AF65-F5344CB8AC3E}">
        <p14:creationId xmlns:p14="http://schemas.microsoft.com/office/powerpoint/2010/main" val="1083478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6E03E049-07C2-4E8D-A0B0-DDFDE9EDF73D}" type="datetimeFigureOut">
              <a:rPr lang="tr-TR" smtClean="0"/>
              <a:t>9.09.2018</a:t>
            </a:fld>
            <a:endParaRPr lang="tr-TR"/>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2598F840-61F5-49E0-8614-091F074B3EC7}" type="slidenum">
              <a:rPr lang="tr-TR" smtClean="0"/>
              <a:t>‹#›</a:t>
            </a:fld>
            <a:endParaRPr lang="tr-TR"/>
          </a:p>
        </p:txBody>
      </p:sp>
    </p:spTree>
    <p:extLst>
      <p:ext uri="{BB962C8B-B14F-4D97-AF65-F5344CB8AC3E}">
        <p14:creationId xmlns:p14="http://schemas.microsoft.com/office/powerpoint/2010/main" val="4483023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8034FE0-6265-4EF4-B79E-116CE9A77400}"/>
              </a:ext>
            </a:extLst>
          </p:cNvPr>
          <p:cNvSpPr>
            <a:spLocks noGrp="1"/>
          </p:cNvSpPr>
          <p:nvPr>
            <p:ph type="ctrTitle"/>
          </p:nvPr>
        </p:nvSpPr>
        <p:spPr/>
        <p:txBody>
          <a:bodyPr/>
          <a:lstStyle/>
          <a:p>
            <a:r>
              <a:rPr lang="tr-TR" dirty="0"/>
              <a:t>NURİ PAZARBAŞI ORTAOKULU</a:t>
            </a:r>
          </a:p>
        </p:txBody>
      </p:sp>
      <p:sp>
        <p:nvSpPr>
          <p:cNvPr id="3" name="Alt Başlık 2">
            <a:extLst>
              <a:ext uri="{FF2B5EF4-FFF2-40B4-BE49-F238E27FC236}">
                <a16:creationId xmlns:a16="http://schemas.microsoft.com/office/drawing/2014/main" id="{A2AD3303-56E6-4CD3-B98B-E4B31E82CAAB}"/>
              </a:ext>
            </a:extLst>
          </p:cNvPr>
          <p:cNvSpPr>
            <a:spLocks noGrp="1"/>
          </p:cNvSpPr>
          <p:nvPr>
            <p:ph type="subTitle" idx="1"/>
          </p:nvPr>
        </p:nvSpPr>
        <p:spPr/>
        <p:txBody>
          <a:bodyPr/>
          <a:lstStyle/>
          <a:p>
            <a:r>
              <a:rPr lang="tr-TR" dirty="0"/>
              <a:t>OKUL KURALLARI</a:t>
            </a:r>
          </a:p>
        </p:txBody>
      </p:sp>
    </p:spTree>
    <p:extLst>
      <p:ext uri="{BB962C8B-B14F-4D97-AF65-F5344CB8AC3E}">
        <p14:creationId xmlns:p14="http://schemas.microsoft.com/office/powerpoint/2010/main" val="2270183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a:extLst>
              <a:ext uri="{FF2B5EF4-FFF2-40B4-BE49-F238E27FC236}">
                <a16:creationId xmlns:a16="http://schemas.microsoft.com/office/drawing/2014/main" id="{7DF6B819-B156-4E3B-84CF-C96502985BE7}"/>
              </a:ext>
            </a:extLst>
          </p:cNvPr>
          <p:cNvSpPr>
            <a:spLocks noGrp="1"/>
          </p:cNvSpPr>
          <p:nvPr>
            <p:ph type="ctrTitle"/>
          </p:nvPr>
        </p:nvSpPr>
        <p:spPr>
          <a:xfrm>
            <a:off x="1759236" y="2075504"/>
            <a:ext cx="4336764" cy="3055789"/>
          </a:xfrm>
        </p:spPr>
        <p:txBody>
          <a:bodyPr>
            <a:noAutofit/>
          </a:bodyPr>
          <a:lstStyle/>
          <a:p>
            <a:r>
              <a:rPr lang="tr-TR" sz="3600" dirty="0">
                <a:latin typeface="Times New Roman" pitchFamily="18" charset="0"/>
                <a:cs typeface="Times New Roman" pitchFamily="18" charset="0"/>
              </a:rPr>
              <a:t>Ders zili çaldığında, dersliklerine girerler ve hazırlıklarını tamamlamış olarak öğretmenlerini beklerler</a:t>
            </a:r>
            <a:endParaRPr lang="tr-TR" sz="3600" dirty="0"/>
          </a:p>
        </p:txBody>
      </p:sp>
      <p:sp>
        <p:nvSpPr>
          <p:cNvPr id="8" name="Unvan 5">
            <a:extLst>
              <a:ext uri="{FF2B5EF4-FFF2-40B4-BE49-F238E27FC236}">
                <a16:creationId xmlns:a16="http://schemas.microsoft.com/office/drawing/2014/main" id="{4E049A15-405C-47CD-94E7-DCDF44ACCCA9}"/>
              </a:ext>
            </a:extLst>
          </p:cNvPr>
          <p:cNvSpPr txBox="1">
            <a:spLocks/>
          </p:cNvSpPr>
          <p:nvPr/>
        </p:nvSpPr>
        <p:spPr>
          <a:xfrm>
            <a:off x="6096000" y="2075504"/>
            <a:ext cx="4336764" cy="3055789"/>
          </a:xfrm>
          <a:prstGeom prst="rect">
            <a:avLst/>
          </a:prstGeom>
        </p:spPr>
        <p:txBody>
          <a:bodyPr vert="horz" lIns="228600" tIns="228600" rIns="228600" bIns="0" rtlCol="0" anchor="b">
            <a:normAutofit fontScale="92500" lnSpcReduction="20000"/>
          </a:bodyPr>
          <a:lstStyle>
            <a:lvl1pPr algn="ctr" defTabSz="914400" rtl="0" eaLnBrk="1" latinLnBrk="0" hangingPunct="1">
              <a:lnSpc>
                <a:spcPct val="80000"/>
              </a:lnSpc>
              <a:spcBef>
                <a:spcPct val="0"/>
              </a:spcBef>
              <a:buNone/>
              <a:defRPr sz="5400" b="0" i="0" kern="1200" cap="none" spc="-150">
                <a:solidFill>
                  <a:srgbClr val="FFFEFF"/>
                </a:solidFill>
                <a:effectLst/>
                <a:latin typeface="+mj-lt"/>
                <a:ea typeface="+mj-ea"/>
                <a:cs typeface="+mj-cs"/>
              </a:defRPr>
            </a:lvl1pPr>
          </a:lstStyle>
          <a:p>
            <a:r>
              <a:rPr lang="tr-TR" dirty="0">
                <a:latin typeface="Times New Roman" pitchFamily="18" charset="0"/>
                <a:cs typeface="Times New Roman" pitchFamily="18" charset="0"/>
              </a:rPr>
              <a:t>Ders bitiminde, öğretmeninin izni ile koşmadan teneffüse çıkarlar.</a:t>
            </a:r>
            <a:endParaRPr lang="tr-TR" dirty="0"/>
          </a:p>
        </p:txBody>
      </p:sp>
      <p:sp>
        <p:nvSpPr>
          <p:cNvPr id="9" name="Alt Başlık 2">
            <a:extLst>
              <a:ext uri="{FF2B5EF4-FFF2-40B4-BE49-F238E27FC236}">
                <a16:creationId xmlns:a16="http://schemas.microsoft.com/office/drawing/2014/main" id="{9ECF813F-BCC2-472D-9BDD-D8BE76F5F137}"/>
              </a:ext>
            </a:extLst>
          </p:cNvPr>
          <p:cNvSpPr>
            <a:spLocks noGrp="1"/>
          </p:cNvSpPr>
          <p:nvPr>
            <p:ph type="subTitle" idx="1"/>
          </p:nvPr>
        </p:nvSpPr>
        <p:spPr>
          <a:xfrm>
            <a:off x="1759236" y="1340619"/>
            <a:ext cx="8673427" cy="1322587"/>
          </a:xfrm>
        </p:spPr>
        <p:txBody>
          <a:bodyPr/>
          <a:lstStyle/>
          <a:p>
            <a:r>
              <a:rPr lang="tr-TR" dirty="0"/>
              <a:t>OKUL KURALLARI</a:t>
            </a:r>
          </a:p>
        </p:txBody>
      </p:sp>
    </p:spTree>
    <p:extLst>
      <p:ext uri="{BB962C8B-B14F-4D97-AF65-F5344CB8AC3E}">
        <p14:creationId xmlns:p14="http://schemas.microsoft.com/office/powerpoint/2010/main" val="593989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a:extLst>
              <a:ext uri="{FF2B5EF4-FFF2-40B4-BE49-F238E27FC236}">
                <a16:creationId xmlns:a16="http://schemas.microsoft.com/office/drawing/2014/main" id="{7DF6B819-B156-4E3B-84CF-C96502985BE7}"/>
              </a:ext>
            </a:extLst>
          </p:cNvPr>
          <p:cNvSpPr>
            <a:spLocks noGrp="1"/>
          </p:cNvSpPr>
          <p:nvPr>
            <p:ph type="ctrTitle"/>
          </p:nvPr>
        </p:nvSpPr>
        <p:spPr>
          <a:xfrm>
            <a:off x="1759236" y="2075504"/>
            <a:ext cx="4336764" cy="3055789"/>
          </a:xfrm>
        </p:spPr>
        <p:txBody>
          <a:bodyPr>
            <a:noAutofit/>
          </a:bodyPr>
          <a:lstStyle/>
          <a:p>
            <a:r>
              <a:rPr lang="tr-TR" sz="3600" dirty="0">
                <a:latin typeface="Times New Roman" pitchFamily="18" charset="0"/>
                <a:cs typeface="Times New Roman" pitchFamily="18" charset="0"/>
              </a:rPr>
              <a:t>Derslik düzenini ve dersin akışını bozmadan dersi dinler, söz alarak konuşur, izin almadan yerlerinden kalkmazlar</a:t>
            </a:r>
            <a:endParaRPr lang="tr-TR" sz="3600" dirty="0"/>
          </a:p>
        </p:txBody>
      </p:sp>
      <p:sp>
        <p:nvSpPr>
          <p:cNvPr id="8" name="Unvan 5">
            <a:extLst>
              <a:ext uri="{FF2B5EF4-FFF2-40B4-BE49-F238E27FC236}">
                <a16:creationId xmlns:a16="http://schemas.microsoft.com/office/drawing/2014/main" id="{4E049A15-405C-47CD-94E7-DCDF44ACCCA9}"/>
              </a:ext>
            </a:extLst>
          </p:cNvPr>
          <p:cNvSpPr txBox="1">
            <a:spLocks/>
          </p:cNvSpPr>
          <p:nvPr/>
        </p:nvSpPr>
        <p:spPr>
          <a:xfrm>
            <a:off x="6096000" y="2075504"/>
            <a:ext cx="4336764" cy="3055789"/>
          </a:xfrm>
          <a:prstGeom prst="rect">
            <a:avLst/>
          </a:prstGeom>
        </p:spPr>
        <p:txBody>
          <a:bodyPr vert="horz" lIns="228600" tIns="228600" rIns="228600" bIns="0" rtlCol="0" anchor="b">
            <a:normAutofit/>
          </a:bodyPr>
          <a:lstStyle>
            <a:lvl1pPr algn="ctr" defTabSz="914400" rtl="0" eaLnBrk="1" latinLnBrk="0" hangingPunct="1">
              <a:lnSpc>
                <a:spcPct val="80000"/>
              </a:lnSpc>
              <a:spcBef>
                <a:spcPct val="0"/>
              </a:spcBef>
              <a:buNone/>
              <a:defRPr sz="5400" b="0" i="0" kern="1200" cap="none" spc="-150">
                <a:solidFill>
                  <a:srgbClr val="FFFEFF"/>
                </a:solidFill>
                <a:effectLst/>
                <a:latin typeface="+mj-lt"/>
                <a:ea typeface="+mj-ea"/>
                <a:cs typeface="+mj-cs"/>
              </a:defRPr>
            </a:lvl1pPr>
          </a:lstStyle>
          <a:p>
            <a:r>
              <a:rPr lang="tr-TR" dirty="0">
                <a:latin typeface="Times New Roman" pitchFamily="18" charset="0"/>
                <a:cs typeface="Times New Roman" pitchFamily="18" charset="0"/>
              </a:rPr>
              <a:t>Derste hiçbir şey yiyemez ve içemezler. </a:t>
            </a:r>
          </a:p>
        </p:txBody>
      </p:sp>
      <p:sp>
        <p:nvSpPr>
          <p:cNvPr id="9" name="Alt Başlık 2">
            <a:extLst>
              <a:ext uri="{FF2B5EF4-FFF2-40B4-BE49-F238E27FC236}">
                <a16:creationId xmlns:a16="http://schemas.microsoft.com/office/drawing/2014/main" id="{9ECF813F-BCC2-472D-9BDD-D8BE76F5F137}"/>
              </a:ext>
            </a:extLst>
          </p:cNvPr>
          <p:cNvSpPr>
            <a:spLocks noGrp="1"/>
          </p:cNvSpPr>
          <p:nvPr>
            <p:ph type="subTitle" idx="1"/>
          </p:nvPr>
        </p:nvSpPr>
        <p:spPr>
          <a:xfrm>
            <a:off x="1759236" y="1340619"/>
            <a:ext cx="8673427" cy="1322587"/>
          </a:xfrm>
        </p:spPr>
        <p:txBody>
          <a:bodyPr/>
          <a:lstStyle/>
          <a:p>
            <a:r>
              <a:rPr lang="tr-TR" dirty="0"/>
              <a:t>OKUL KURALLARI</a:t>
            </a:r>
          </a:p>
        </p:txBody>
      </p:sp>
      <p:pic>
        <p:nvPicPr>
          <p:cNvPr id="3" name="Resim 2" descr="küçük resim içeren bir resim&#10;&#10;Çok yüksek güvenilirlikle oluşturulmuş açıklama">
            <a:extLst>
              <a:ext uri="{FF2B5EF4-FFF2-40B4-BE49-F238E27FC236}">
                <a16:creationId xmlns:a16="http://schemas.microsoft.com/office/drawing/2014/main" id="{9BC32B1D-BDBC-4FC7-AA4C-D8DC0C5C3F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4307" y="5308530"/>
            <a:ext cx="4410075" cy="2257425"/>
          </a:xfrm>
          <a:prstGeom prst="rect">
            <a:avLst/>
          </a:prstGeom>
        </p:spPr>
      </p:pic>
    </p:spTree>
    <p:extLst>
      <p:ext uri="{BB962C8B-B14F-4D97-AF65-F5344CB8AC3E}">
        <p14:creationId xmlns:p14="http://schemas.microsoft.com/office/powerpoint/2010/main" val="676827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a:extLst>
              <a:ext uri="{FF2B5EF4-FFF2-40B4-BE49-F238E27FC236}">
                <a16:creationId xmlns:a16="http://schemas.microsoft.com/office/drawing/2014/main" id="{7DF6B819-B156-4E3B-84CF-C96502985BE7}"/>
              </a:ext>
            </a:extLst>
          </p:cNvPr>
          <p:cNvSpPr>
            <a:spLocks noGrp="1"/>
          </p:cNvSpPr>
          <p:nvPr>
            <p:ph type="ctrTitle"/>
          </p:nvPr>
        </p:nvSpPr>
        <p:spPr>
          <a:xfrm>
            <a:off x="1759236" y="2075504"/>
            <a:ext cx="4336764" cy="3055789"/>
          </a:xfrm>
        </p:spPr>
        <p:txBody>
          <a:bodyPr>
            <a:noAutofit/>
          </a:bodyPr>
          <a:lstStyle/>
          <a:p>
            <a:r>
              <a:rPr lang="tr-TR" sz="4400" dirty="0">
                <a:latin typeface="Times New Roman" pitchFamily="18" charset="0"/>
                <a:cs typeface="Times New Roman" pitchFamily="18" charset="0"/>
              </a:rPr>
              <a:t>Dersliklerde bıraktıkları değerli eşyalardan kendileri sorumludurlar.</a:t>
            </a:r>
            <a:endParaRPr lang="tr-TR" sz="4400" dirty="0"/>
          </a:p>
        </p:txBody>
      </p:sp>
      <p:sp>
        <p:nvSpPr>
          <p:cNvPr id="8" name="Unvan 5">
            <a:extLst>
              <a:ext uri="{FF2B5EF4-FFF2-40B4-BE49-F238E27FC236}">
                <a16:creationId xmlns:a16="http://schemas.microsoft.com/office/drawing/2014/main" id="{4E049A15-405C-47CD-94E7-DCDF44ACCCA9}"/>
              </a:ext>
            </a:extLst>
          </p:cNvPr>
          <p:cNvSpPr txBox="1">
            <a:spLocks/>
          </p:cNvSpPr>
          <p:nvPr/>
        </p:nvSpPr>
        <p:spPr>
          <a:xfrm>
            <a:off x="6096000" y="2075504"/>
            <a:ext cx="4336764" cy="3055789"/>
          </a:xfrm>
          <a:prstGeom prst="rect">
            <a:avLst/>
          </a:prstGeom>
        </p:spPr>
        <p:txBody>
          <a:bodyPr vert="horz" lIns="228600" tIns="228600" rIns="228600" bIns="0" rtlCol="0" anchor="b">
            <a:normAutofit fontScale="92500"/>
          </a:bodyPr>
          <a:lstStyle>
            <a:lvl1pPr algn="ctr" defTabSz="914400" rtl="0" eaLnBrk="1" latinLnBrk="0" hangingPunct="1">
              <a:lnSpc>
                <a:spcPct val="80000"/>
              </a:lnSpc>
              <a:spcBef>
                <a:spcPct val="0"/>
              </a:spcBef>
              <a:buNone/>
              <a:defRPr sz="5400" b="0" i="0" kern="1200" cap="none" spc="-150">
                <a:solidFill>
                  <a:srgbClr val="FFFEFF"/>
                </a:solidFill>
                <a:effectLst/>
                <a:latin typeface="+mj-lt"/>
                <a:ea typeface="+mj-ea"/>
                <a:cs typeface="+mj-cs"/>
              </a:defRPr>
            </a:lvl1pPr>
          </a:lstStyle>
          <a:p>
            <a:r>
              <a:rPr lang="tr-TR" sz="3600" dirty="0">
                <a:latin typeface="Times New Roman" pitchFamily="18" charset="0"/>
                <a:cs typeface="Times New Roman" pitchFamily="18" charset="0"/>
              </a:rPr>
              <a:t>Dersliklerde bulunan panoları düzenli kullanırlar. Panolara dersle ilgili çalışma ve dersliklerin tümünü ilgilendiren duyuruların dışında bir şey asamazlar.</a:t>
            </a:r>
            <a:endParaRPr lang="tr-TR" sz="3600" dirty="0"/>
          </a:p>
        </p:txBody>
      </p:sp>
      <p:sp>
        <p:nvSpPr>
          <p:cNvPr id="9" name="Alt Başlık 2">
            <a:extLst>
              <a:ext uri="{FF2B5EF4-FFF2-40B4-BE49-F238E27FC236}">
                <a16:creationId xmlns:a16="http://schemas.microsoft.com/office/drawing/2014/main" id="{9ECF813F-BCC2-472D-9BDD-D8BE76F5F137}"/>
              </a:ext>
            </a:extLst>
          </p:cNvPr>
          <p:cNvSpPr>
            <a:spLocks noGrp="1"/>
          </p:cNvSpPr>
          <p:nvPr>
            <p:ph type="subTitle" idx="1"/>
          </p:nvPr>
        </p:nvSpPr>
        <p:spPr>
          <a:xfrm>
            <a:off x="1759236" y="1340619"/>
            <a:ext cx="8673427" cy="1322587"/>
          </a:xfrm>
        </p:spPr>
        <p:txBody>
          <a:bodyPr/>
          <a:lstStyle/>
          <a:p>
            <a:r>
              <a:rPr lang="tr-TR" dirty="0"/>
              <a:t>OKUL KURALLARI</a:t>
            </a:r>
          </a:p>
        </p:txBody>
      </p:sp>
    </p:spTree>
    <p:extLst>
      <p:ext uri="{BB962C8B-B14F-4D97-AF65-F5344CB8AC3E}">
        <p14:creationId xmlns:p14="http://schemas.microsoft.com/office/powerpoint/2010/main" val="517494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a:extLst>
              <a:ext uri="{FF2B5EF4-FFF2-40B4-BE49-F238E27FC236}">
                <a16:creationId xmlns:a16="http://schemas.microsoft.com/office/drawing/2014/main" id="{7DF6B819-B156-4E3B-84CF-C96502985BE7}"/>
              </a:ext>
            </a:extLst>
          </p:cNvPr>
          <p:cNvSpPr>
            <a:spLocks noGrp="1"/>
          </p:cNvSpPr>
          <p:nvPr>
            <p:ph type="ctrTitle"/>
          </p:nvPr>
        </p:nvSpPr>
        <p:spPr>
          <a:xfrm>
            <a:off x="1759236" y="2075504"/>
            <a:ext cx="4336764" cy="3055789"/>
          </a:xfrm>
        </p:spPr>
        <p:txBody>
          <a:bodyPr>
            <a:noAutofit/>
          </a:bodyPr>
          <a:lstStyle/>
          <a:p>
            <a:r>
              <a:rPr lang="tr-TR" sz="4400" dirty="0">
                <a:latin typeface="Times New Roman" pitchFamily="18" charset="0"/>
                <a:cs typeface="Times New Roman" pitchFamily="18" charset="0"/>
              </a:rPr>
              <a:t>Öğrenciler okulun belirlenmiş kıyafetini giymek zorundadırlar</a:t>
            </a:r>
          </a:p>
        </p:txBody>
      </p:sp>
      <p:sp>
        <p:nvSpPr>
          <p:cNvPr id="8" name="Unvan 5">
            <a:extLst>
              <a:ext uri="{FF2B5EF4-FFF2-40B4-BE49-F238E27FC236}">
                <a16:creationId xmlns:a16="http://schemas.microsoft.com/office/drawing/2014/main" id="{4E049A15-405C-47CD-94E7-DCDF44ACCCA9}"/>
              </a:ext>
            </a:extLst>
          </p:cNvPr>
          <p:cNvSpPr txBox="1">
            <a:spLocks/>
          </p:cNvSpPr>
          <p:nvPr/>
        </p:nvSpPr>
        <p:spPr>
          <a:xfrm>
            <a:off x="6096000" y="2075504"/>
            <a:ext cx="4336764" cy="3055789"/>
          </a:xfrm>
          <a:prstGeom prst="rect">
            <a:avLst/>
          </a:prstGeom>
        </p:spPr>
        <p:txBody>
          <a:bodyPr vert="horz" lIns="228600" tIns="228600" rIns="228600" bIns="0" rtlCol="0" anchor="b">
            <a:normAutofit/>
          </a:bodyPr>
          <a:lstStyle>
            <a:lvl1pPr algn="ctr" defTabSz="914400" rtl="0" eaLnBrk="1" latinLnBrk="0" hangingPunct="1">
              <a:lnSpc>
                <a:spcPct val="80000"/>
              </a:lnSpc>
              <a:spcBef>
                <a:spcPct val="0"/>
              </a:spcBef>
              <a:buNone/>
              <a:defRPr sz="5400" b="0" i="0" kern="1200" cap="none" spc="-150">
                <a:solidFill>
                  <a:srgbClr val="FFFEFF"/>
                </a:solidFill>
                <a:effectLst/>
                <a:latin typeface="+mj-lt"/>
                <a:ea typeface="+mj-ea"/>
                <a:cs typeface="+mj-cs"/>
              </a:defRPr>
            </a:lvl1pPr>
          </a:lstStyle>
          <a:p>
            <a:r>
              <a:rPr lang="tr-TR" dirty="0">
                <a:latin typeface="Times New Roman" pitchFamily="18" charset="0"/>
                <a:cs typeface="Times New Roman" pitchFamily="18" charset="0"/>
              </a:rPr>
              <a:t>Kolye, yüzük, küpe, bilezik vb. aksesuar takamazlar. </a:t>
            </a:r>
          </a:p>
        </p:txBody>
      </p:sp>
      <p:sp>
        <p:nvSpPr>
          <p:cNvPr id="9" name="Alt Başlık 2">
            <a:extLst>
              <a:ext uri="{FF2B5EF4-FFF2-40B4-BE49-F238E27FC236}">
                <a16:creationId xmlns:a16="http://schemas.microsoft.com/office/drawing/2014/main" id="{9ECF813F-BCC2-472D-9BDD-D8BE76F5F137}"/>
              </a:ext>
            </a:extLst>
          </p:cNvPr>
          <p:cNvSpPr>
            <a:spLocks noGrp="1"/>
          </p:cNvSpPr>
          <p:nvPr>
            <p:ph type="subTitle" idx="1"/>
          </p:nvPr>
        </p:nvSpPr>
        <p:spPr>
          <a:xfrm>
            <a:off x="1759236" y="1340619"/>
            <a:ext cx="8673427" cy="1322587"/>
          </a:xfrm>
        </p:spPr>
        <p:txBody>
          <a:bodyPr/>
          <a:lstStyle/>
          <a:p>
            <a:r>
              <a:rPr lang="tr-TR" dirty="0"/>
              <a:t>OKUL KURALLARI</a:t>
            </a:r>
          </a:p>
        </p:txBody>
      </p:sp>
    </p:spTree>
    <p:extLst>
      <p:ext uri="{BB962C8B-B14F-4D97-AF65-F5344CB8AC3E}">
        <p14:creationId xmlns:p14="http://schemas.microsoft.com/office/powerpoint/2010/main" val="3116655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a:extLst>
              <a:ext uri="{FF2B5EF4-FFF2-40B4-BE49-F238E27FC236}">
                <a16:creationId xmlns:a16="http://schemas.microsoft.com/office/drawing/2014/main" id="{7DF6B819-B156-4E3B-84CF-C96502985BE7}"/>
              </a:ext>
            </a:extLst>
          </p:cNvPr>
          <p:cNvSpPr>
            <a:spLocks noGrp="1"/>
          </p:cNvSpPr>
          <p:nvPr>
            <p:ph type="ctrTitle"/>
          </p:nvPr>
        </p:nvSpPr>
        <p:spPr>
          <a:xfrm>
            <a:off x="1759236" y="2075504"/>
            <a:ext cx="4336764" cy="3055789"/>
          </a:xfrm>
        </p:spPr>
        <p:txBody>
          <a:bodyPr>
            <a:noAutofit/>
          </a:bodyPr>
          <a:lstStyle/>
          <a:p>
            <a:r>
              <a:rPr lang="tr-TR" sz="4000" dirty="0">
                <a:latin typeface="Times New Roman" pitchFamily="18" charset="0"/>
                <a:cs typeface="Times New Roman" pitchFamily="18" charset="0"/>
              </a:rPr>
              <a:t>Kız öğrenciler makyaj yapamaz, saçlarını boyatamaz ve oje kullanamazlar.</a:t>
            </a:r>
            <a:endParaRPr lang="tr-TR" sz="4000" dirty="0"/>
          </a:p>
        </p:txBody>
      </p:sp>
      <p:sp>
        <p:nvSpPr>
          <p:cNvPr id="8" name="Unvan 5">
            <a:extLst>
              <a:ext uri="{FF2B5EF4-FFF2-40B4-BE49-F238E27FC236}">
                <a16:creationId xmlns:a16="http://schemas.microsoft.com/office/drawing/2014/main" id="{4E049A15-405C-47CD-94E7-DCDF44ACCCA9}"/>
              </a:ext>
            </a:extLst>
          </p:cNvPr>
          <p:cNvSpPr txBox="1">
            <a:spLocks/>
          </p:cNvSpPr>
          <p:nvPr/>
        </p:nvSpPr>
        <p:spPr>
          <a:xfrm>
            <a:off x="6096000" y="2075504"/>
            <a:ext cx="4336764" cy="3055789"/>
          </a:xfrm>
          <a:prstGeom prst="rect">
            <a:avLst/>
          </a:prstGeom>
        </p:spPr>
        <p:txBody>
          <a:bodyPr vert="horz" lIns="228600" tIns="228600" rIns="228600" bIns="0" rtlCol="0" anchor="b">
            <a:normAutofit fontScale="92500"/>
          </a:bodyPr>
          <a:lstStyle>
            <a:lvl1pPr algn="ctr" defTabSz="914400" rtl="0" eaLnBrk="1" latinLnBrk="0" hangingPunct="1">
              <a:lnSpc>
                <a:spcPct val="80000"/>
              </a:lnSpc>
              <a:spcBef>
                <a:spcPct val="0"/>
              </a:spcBef>
              <a:buNone/>
              <a:defRPr sz="5400" b="0" i="0" kern="1200" cap="none" spc="-150">
                <a:solidFill>
                  <a:srgbClr val="FFFEFF"/>
                </a:solidFill>
                <a:effectLst/>
                <a:latin typeface="+mj-lt"/>
                <a:ea typeface="+mj-ea"/>
                <a:cs typeface="+mj-cs"/>
              </a:defRPr>
            </a:lvl1pPr>
          </a:lstStyle>
          <a:p>
            <a:r>
              <a:rPr lang="tr-TR" sz="4400" dirty="0">
                <a:latin typeface="Times New Roman" pitchFamily="18" charset="0"/>
                <a:cs typeface="Times New Roman" pitchFamily="18" charset="0"/>
              </a:rPr>
              <a:t>Okulda sadece beden eğitimi derslerinde, okulun belirlediği spor kıyafetleri giyilir.</a:t>
            </a:r>
            <a:endParaRPr lang="tr-TR" sz="4400" dirty="0"/>
          </a:p>
        </p:txBody>
      </p:sp>
      <p:sp>
        <p:nvSpPr>
          <p:cNvPr id="9" name="Alt Başlık 2">
            <a:extLst>
              <a:ext uri="{FF2B5EF4-FFF2-40B4-BE49-F238E27FC236}">
                <a16:creationId xmlns:a16="http://schemas.microsoft.com/office/drawing/2014/main" id="{9ECF813F-BCC2-472D-9BDD-D8BE76F5F137}"/>
              </a:ext>
            </a:extLst>
          </p:cNvPr>
          <p:cNvSpPr>
            <a:spLocks noGrp="1"/>
          </p:cNvSpPr>
          <p:nvPr>
            <p:ph type="subTitle" idx="1"/>
          </p:nvPr>
        </p:nvSpPr>
        <p:spPr>
          <a:xfrm>
            <a:off x="1759236" y="1340619"/>
            <a:ext cx="8673427" cy="1322587"/>
          </a:xfrm>
        </p:spPr>
        <p:txBody>
          <a:bodyPr/>
          <a:lstStyle/>
          <a:p>
            <a:r>
              <a:rPr lang="tr-TR" dirty="0"/>
              <a:t>OKUL KURALLARI</a:t>
            </a:r>
          </a:p>
        </p:txBody>
      </p:sp>
    </p:spTree>
    <p:extLst>
      <p:ext uri="{BB962C8B-B14F-4D97-AF65-F5344CB8AC3E}">
        <p14:creationId xmlns:p14="http://schemas.microsoft.com/office/powerpoint/2010/main" val="4028339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8034FE0-6265-4EF4-B79E-116CE9A77400}"/>
              </a:ext>
            </a:extLst>
          </p:cNvPr>
          <p:cNvSpPr>
            <a:spLocks noGrp="1"/>
          </p:cNvSpPr>
          <p:nvPr>
            <p:ph type="ctrTitle"/>
          </p:nvPr>
        </p:nvSpPr>
        <p:spPr/>
        <p:txBody>
          <a:bodyPr/>
          <a:lstStyle/>
          <a:p>
            <a:r>
              <a:rPr lang="tr-TR" dirty="0"/>
              <a:t>BİZİ DİNLEDİĞİNİZ İÇİN TEŞEKKÜRLER</a:t>
            </a:r>
          </a:p>
        </p:txBody>
      </p:sp>
      <p:sp>
        <p:nvSpPr>
          <p:cNvPr id="3" name="Alt Başlık 2">
            <a:extLst>
              <a:ext uri="{FF2B5EF4-FFF2-40B4-BE49-F238E27FC236}">
                <a16:creationId xmlns:a16="http://schemas.microsoft.com/office/drawing/2014/main" id="{A2AD3303-56E6-4CD3-B98B-E4B31E82CAAB}"/>
              </a:ext>
            </a:extLst>
          </p:cNvPr>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817023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a:extLst>
              <a:ext uri="{FF2B5EF4-FFF2-40B4-BE49-F238E27FC236}">
                <a16:creationId xmlns:a16="http://schemas.microsoft.com/office/drawing/2014/main" id="{65C54E11-8521-4123-917C-E4BF7E5D7602}"/>
              </a:ext>
            </a:extLst>
          </p:cNvPr>
          <p:cNvSpPr>
            <a:spLocks noGrp="1"/>
          </p:cNvSpPr>
          <p:nvPr>
            <p:ph type="body" idx="1"/>
          </p:nvPr>
        </p:nvSpPr>
        <p:spPr>
          <a:xfrm>
            <a:off x="3344215" y="2130641"/>
            <a:ext cx="5490223" cy="3099980"/>
          </a:xfrm>
        </p:spPr>
        <p:txBody>
          <a:bodyPr>
            <a:normAutofit/>
          </a:bodyPr>
          <a:lstStyle/>
          <a:p>
            <a:r>
              <a:rPr lang="tr-TR" dirty="0"/>
              <a:t> Okulda düzen ve disiplini sağlayan kurallar, öğrencilerin toplumsal kurallara ve insan haklarına saygılı bireyler olarak yetişmesinin ön koşuludur. Bu inançla tüm öğrencilerin bu kuralları benimsemesi ve uygulaması, velilerin de bu kuralların uygulanmasına destek olmaları beklenmektedir. </a:t>
            </a:r>
          </a:p>
          <a:p>
            <a:endParaRPr lang="tr-TR" dirty="0"/>
          </a:p>
        </p:txBody>
      </p:sp>
      <p:sp>
        <p:nvSpPr>
          <p:cNvPr id="7" name="Dikdörtgen 6">
            <a:extLst>
              <a:ext uri="{FF2B5EF4-FFF2-40B4-BE49-F238E27FC236}">
                <a16:creationId xmlns:a16="http://schemas.microsoft.com/office/drawing/2014/main" id="{6DDBDBFD-BA2E-46D3-853A-47C6965EE1F1}"/>
              </a:ext>
            </a:extLst>
          </p:cNvPr>
          <p:cNvSpPr/>
          <p:nvPr/>
        </p:nvSpPr>
        <p:spPr>
          <a:xfrm>
            <a:off x="5058434" y="1442713"/>
            <a:ext cx="2061783" cy="369332"/>
          </a:xfrm>
          <a:prstGeom prst="rect">
            <a:avLst/>
          </a:prstGeom>
        </p:spPr>
        <p:txBody>
          <a:bodyPr wrap="none">
            <a:spAutoFit/>
          </a:bodyPr>
          <a:lstStyle/>
          <a:p>
            <a:pPr lvl="0" algn="ctr" defTabSz="914400">
              <a:spcBef>
                <a:spcPts val="1000"/>
              </a:spcBef>
              <a:buClr>
                <a:srgbClr val="F81B02"/>
              </a:buClr>
              <a:buSzPct val="110000"/>
            </a:pPr>
            <a:r>
              <a:rPr lang="tr-TR" dirty="0">
                <a:solidFill>
                  <a:srgbClr val="FFFEFF"/>
                </a:solidFill>
              </a:rPr>
              <a:t>OKUL KURALLARI</a:t>
            </a:r>
          </a:p>
        </p:txBody>
      </p:sp>
    </p:spTree>
    <p:extLst>
      <p:ext uri="{BB962C8B-B14F-4D97-AF65-F5344CB8AC3E}">
        <p14:creationId xmlns:p14="http://schemas.microsoft.com/office/powerpoint/2010/main" val="1510211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a:extLst>
              <a:ext uri="{FF2B5EF4-FFF2-40B4-BE49-F238E27FC236}">
                <a16:creationId xmlns:a16="http://schemas.microsoft.com/office/drawing/2014/main" id="{7DF6B819-B156-4E3B-84CF-C96502985BE7}"/>
              </a:ext>
            </a:extLst>
          </p:cNvPr>
          <p:cNvSpPr>
            <a:spLocks noGrp="1"/>
          </p:cNvSpPr>
          <p:nvPr>
            <p:ph type="ctrTitle"/>
          </p:nvPr>
        </p:nvSpPr>
        <p:spPr>
          <a:xfrm>
            <a:off x="1759236" y="2075504"/>
            <a:ext cx="4336764" cy="3055789"/>
          </a:xfrm>
        </p:spPr>
        <p:txBody>
          <a:bodyPr/>
          <a:lstStyle/>
          <a:p>
            <a:r>
              <a:rPr lang="tr-TR" dirty="0"/>
              <a:t>Okula zamanında gelinir. </a:t>
            </a:r>
          </a:p>
        </p:txBody>
      </p:sp>
      <p:sp>
        <p:nvSpPr>
          <p:cNvPr id="8" name="Unvan 5">
            <a:extLst>
              <a:ext uri="{FF2B5EF4-FFF2-40B4-BE49-F238E27FC236}">
                <a16:creationId xmlns:a16="http://schemas.microsoft.com/office/drawing/2014/main" id="{4E049A15-405C-47CD-94E7-DCDF44ACCCA9}"/>
              </a:ext>
            </a:extLst>
          </p:cNvPr>
          <p:cNvSpPr txBox="1">
            <a:spLocks/>
          </p:cNvSpPr>
          <p:nvPr/>
        </p:nvSpPr>
        <p:spPr>
          <a:xfrm>
            <a:off x="6096000" y="2075504"/>
            <a:ext cx="4336764" cy="3055789"/>
          </a:xfrm>
          <a:prstGeom prst="rect">
            <a:avLst/>
          </a:prstGeom>
        </p:spPr>
        <p:txBody>
          <a:bodyPr vert="horz" lIns="228600" tIns="228600" rIns="228600" bIns="0" rtlCol="0" anchor="b">
            <a:normAutofit fontScale="92500"/>
          </a:bodyPr>
          <a:lstStyle>
            <a:lvl1pPr algn="ctr" defTabSz="914400" rtl="0" eaLnBrk="1" latinLnBrk="0" hangingPunct="1">
              <a:lnSpc>
                <a:spcPct val="80000"/>
              </a:lnSpc>
              <a:spcBef>
                <a:spcPct val="0"/>
              </a:spcBef>
              <a:buNone/>
              <a:defRPr sz="5400" b="0" i="0" kern="1200" cap="none" spc="-150">
                <a:solidFill>
                  <a:srgbClr val="FFFEFF"/>
                </a:solidFill>
                <a:effectLst/>
                <a:latin typeface="+mj-lt"/>
                <a:ea typeface="+mj-ea"/>
                <a:cs typeface="+mj-cs"/>
              </a:defRPr>
            </a:lvl1pPr>
          </a:lstStyle>
          <a:p>
            <a:r>
              <a:rPr lang="tr-TR" dirty="0"/>
              <a:t>Koridorlarda koşmadan yürünür, gürültü yapılmaz. </a:t>
            </a:r>
          </a:p>
        </p:txBody>
      </p:sp>
      <p:sp>
        <p:nvSpPr>
          <p:cNvPr id="9" name="Alt Başlık 2">
            <a:extLst>
              <a:ext uri="{FF2B5EF4-FFF2-40B4-BE49-F238E27FC236}">
                <a16:creationId xmlns:a16="http://schemas.microsoft.com/office/drawing/2014/main" id="{9ECF813F-BCC2-472D-9BDD-D8BE76F5F137}"/>
              </a:ext>
            </a:extLst>
          </p:cNvPr>
          <p:cNvSpPr>
            <a:spLocks noGrp="1"/>
          </p:cNvSpPr>
          <p:nvPr>
            <p:ph type="subTitle" idx="1"/>
          </p:nvPr>
        </p:nvSpPr>
        <p:spPr>
          <a:xfrm>
            <a:off x="1759236" y="1340619"/>
            <a:ext cx="8673427" cy="1322587"/>
          </a:xfrm>
        </p:spPr>
        <p:txBody>
          <a:bodyPr/>
          <a:lstStyle/>
          <a:p>
            <a:r>
              <a:rPr lang="tr-TR" dirty="0"/>
              <a:t>OKUL KURALLARI</a:t>
            </a:r>
          </a:p>
        </p:txBody>
      </p:sp>
      <p:pic>
        <p:nvPicPr>
          <p:cNvPr id="11" name="Resim 10" descr="saat, nesne, okuma, zaman içeren bir resim&#10;&#10;Çok yüksek güvenilirlikle oluşturulmuş açıklama">
            <a:extLst>
              <a:ext uri="{FF2B5EF4-FFF2-40B4-BE49-F238E27FC236}">
                <a16:creationId xmlns:a16="http://schemas.microsoft.com/office/drawing/2014/main" id="{A21BEE38-AA4A-4C87-A657-5EEAE1B803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0167" y="5243098"/>
            <a:ext cx="1614902" cy="1614902"/>
          </a:xfrm>
          <a:prstGeom prst="rect">
            <a:avLst/>
          </a:prstGeom>
        </p:spPr>
      </p:pic>
      <p:pic>
        <p:nvPicPr>
          <p:cNvPr id="13" name="Resim 12">
            <a:extLst>
              <a:ext uri="{FF2B5EF4-FFF2-40B4-BE49-F238E27FC236}">
                <a16:creationId xmlns:a16="http://schemas.microsoft.com/office/drawing/2014/main" id="{11FC8B77-4711-4F9E-BBCC-0DB42D98D1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24261" y="5235544"/>
            <a:ext cx="3071995" cy="1848837"/>
          </a:xfrm>
          <a:prstGeom prst="rect">
            <a:avLst/>
          </a:prstGeom>
        </p:spPr>
      </p:pic>
    </p:spTree>
    <p:extLst>
      <p:ext uri="{BB962C8B-B14F-4D97-AF65-F5344CB8AC3E}">
        <p14:creationId xmlns:p14="http://schemas.microsoft.com/office/powerpoint/2010/main" val="3540505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a:extLst>
              <a:ext uri="{FF2B5EF4-FFF2-40B4-BE49-F238E27FC236}">
                <a16:creationId xmlns:a16="http://schemas.microsoft.com/office/drawing/2014/main" id="{7DF6B819-B156-4E3B-84CF-C96502985BE7}"/>
              </a:ext>
            </a:extLst>
          </p:cNvPr>
          <p:cNvSpPr>
            <a:spLocks noGrp="1"/>
          </p:cNvSpPr>
          <p:nvPr>
            <p:ph type="ctrTitle"/>
          </p:nvPr>
        </p:nvSpPr>
        <p:spPr>
          <a:xfrm>
            <a:off x="1759236" y="2075504"/>
            <a:ext cx="4336764" cy="3055789"/>
          </a:xfrm>
        </p:spPr>
        <p:txBody>
          <a:bodyPr/>
          <a:lstStyle/>
          <a:p>
            <a:r>
              <a:rPr lang="tr-TR" dirty="0"/>
              <a:t>Tuvaletler temiz tutulur, musluklar açık bırakılmaz. </a:t>
            </a:r>
          </a:p>
        </p:txBody>
      </p:sp>
      <p:sp>
        <p:nvSpPr>
          <p:cNvPr id="8" name="Unvan 5">
            <a:extLst>
              <a:ext uri="{FF2B5EF4-FFF2-40B4-BE49-F238E27FC236}">
                <a16:creationId xmlns:a16="http://schemas.microsoft.com/office/drawing/2014/main" id="{4E049A15-405C-47CD-94E7-DCDF44ACCCA9}"/>
              </a:ext>
            </a:extLst>
          </p:cNvPr>
          <p:cNvSpPr txBox="1">
            <a:spLocks/>
          </p:cNvSpPr>
          <p:nvPr/>
        </p:nvSpPr>
        <p:spPr>
          <a:xfrm>
            <a:off x="6096000" y="2075504"/>
            <a:ext cx="4336764" cy="3055789"/>
          </a:xfrm>
          <a:prstGeom prst="rect">
            <a:avLst/>
          </a:prstGeom>
        </p:spPr>
        <p:txBody>
          <a:bodyPr vert="horz" lIns="228600" tIns="228600" rIns="228600" bIns="0" rtlCol="0" anchor="b">
            <a:normAutofit/>
          </a:bodyPr>
          <a:lstStyle>
            <a:lvl1pPr algn="ctr" defTabSz="914400" rtl="0" eaLnBrk="1" latinLnBrk="0" hangingPunct="1">
              <a:lnSpc>
                <a:spcPct val="80000"/>
              </a:lnSpc>
              <a:spcBef>
                <a:spcPct val="0"/>
              </a:spcBef>
              <a:buNone/>
              <a:defRPr sz="5400" b="0" i="0" kern="1200" cap="none" spc="-150">
                <a:solidFill>
                  <a:srgbClr val="FFFEFF"/>
                </a:solidFill>
                <a:effectLst/>
                <a:latin typeface="+mj-lt"/>
                <a:ea typeface="+mj-ea"/>
                <a:cs typeface="+mj-cs"/>
              </a:defRPr>
            </a:lvl1pPr>
          </a:lstStyle>
          <a:p>
            <a:r>
              <a:rPr lang="tr-TR" dirty="0"/>
              <a:t>Teneffüslerde oyun alanının dışına çıkılmaz. </a:t>
            </a:r>
          </a:p>
        </p:txBody>
      </p:sp>
      <p:sp>
        <p:nvSpPr>
          <p:cNvPr id="9" name="Alt Başlık 2">
            <a:extLst>
              <a:ext uri="{FF2B5EF4-FFF2-40B4-BE49-F238E27FC236}">
                <a16:creationId xmlns:a16="http://schemas.microsoft.com/office/drawing/2014/main" id="{9ECF813F-BCC2-472D-9BDD-D8BE76F5F137}"/>
              </a:ext>
            </a:extLst>
          </p:cNvPr>
          <p:cNvSpPr>
            <a:spLocks noGrp="1"/>
          </p:cNvSpPr>
          <p:nvPr>
            <p:ph type="subTitle" idx="1"/>
          </p:nvPr>
        </p:nvSpPr>
        <p:spPr>
          <a:xfrm>
            <a:off x="1759236" y="1340619"/>
            <a:ext cx="8673427" cy="1322587"/>
          </a:xfrm>
        </p:spPr>
        <p:txBody>
          <a:bodyPr/>
          <a:lstStyle/>
          <a:p>
            <a:r>
              <a:rPr lang="tr-TR" dirty="0"/>
              <a:t>OKUL KURALLARI</a:t>
            </a:r>
          </a:p>
        </p:txBody>
      </p:sp>
      <p:pic>
        <p:nvPicPr>
          <p:cNvPr id="3" name="Resim 2">
            <a:extLst>
              <a:ext uri="{FF2B5EF4-FFF2-40B4-BE49-F238E27FC236}">
                <a16:creationId xmlns:a16="http://schemas.microsoft.com/office/drawing/2014/main" id="{AC3787CE-AC43-40DA-B9D6-E1B04A9FE0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2618" y="5348156"/>
            <a:ext cx="3810000" cy="2215619"/>
          </a:xfrm>
          <a:prstGeom prst="rect">
            <a:avLst/>
          </a:prstGeom>
        </p:spPr>
      </p:pic>
    </p:spTree>
    <p:extLst>
      <p:ext uri="{BB962C8B-B14F-4D97-AF65-F5344CB8AC3E}">
        <p14:creationId xmlns:p14="http://schemas.microsoft.com/office/powerpoint/2010/main" val="2493188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a:extLst>
              <a:ext uri="{FF2B5EF4-FFF2-40B4-BE49-F238E27FC236}">
                <a16:creationId xmlns:a16="http://schemas.microsoft.com/office/drawing/2014/main" id="{7DF6B819-B156-4E3B-84CF-C96502985BE7}"/>
              </a:ext>
            </a:extLst>
          </p:cNvPr>
          <p:cNvSpPr>
            <a:spLocks noGrp="1"/>
          </p:cNvSpPr>
          <p:nvPr>
            <p:ph type="ctrTitle"/>
          </p:nvPr>
        </p:nvSpPr>
        <p:spPr>
          <a:xfrm>
            <a:off x="1759236" y="2075504"/>
            <a:ext cx="4336764" cy="3055789"/>
          </a:xfrm>
        </p:spPr>
        <p:txBody>
          <a:bodyPr/>
          <a:lstStyle/>
          <a:p>
            <a:r>
              <a:rPr lang="tr-TR" dirty="0"/>
              <a:t>Öğretmenlerin ve yöneticilerin uyarıları dikkate alınır. </a:t>
            </a:r>
          </a:p>
        </p:txBody>
      </p:sp>
      <p:sp>
        <p:nvSpPr>
          <p:cNvPr id="8" name="Unvan 5">
            <a:extLst>
              <a:ext uri="{FF2B5EF4-FFF2-40B4-BE49-F238E27FC236}">
                <a16:creationId xmlns:a16="http://schemas.microsoft.com/office/drawing/2014/main" id="{4E049A15-405C-47CD-94E7-DCDF44ACCCA9}"/>
              </a:ext>
            </a:extLst>
          </p:cNvPr>
          <p:cNvSpPr txBox="1">
            <a:spLocks/>
          </p:cNvSpPr>
          <p:nvPr/>
        </p:nvSpPr>
        <p:spPr>
          <a:xfrm>
            <a:off x="6096000" y="2075504"/>
            <a:ext cx="4336764" cy="3055789"/>
          </a:xfrm>
          <a:prstGeom prst="rect">
            <a:avLst/>
          </a:prstGeom>
        </p:spPr>
        <p:txBody>
          <a:bodyPr vert="horz" lIns="228600" tIns="228600" rIns="228600" bIns="0" rtlCol="0" anchor="b">
            <a:normAutofit/>
          </a:bodyPr>
          <a:lstStyle>
            <a:lvl1pPr algn="ctr" defTabSz="914400" rtl="0" eaLnBrk="1" latinLnBrk="0" hangingPunct="1">
              <a:lnSpc>
                <a:spcPct val="80000"/>
              </a:lnSpc>
              <a:spcBef>
                <a:spcPct val="0"/>
              </a:spcBef>
              <a:buNone/>
              <a:defRPr sz="5400" b="0" i="0" kern="1200" cap="none" spc="-150">
                <a:solidFill>
                  <a:srgbClr val="FFFEFF"/>
                </a:solidFill>
                <a:effectLst/>
                <a:latin typeface="+mj-lt"/>
                <a:ea typeface="+mj-ea"/>
                <a:cs typeface="+mj-cs"/>
              </a:defRPr>
            </a:lvl1pPr>
          </a:lstStyle>
          <a:p>
            <a:r>
              <a:rPr lang="tr-TR" dirty="0"/>
              <a:t>Okul ve çevresi temiz tutulur, doğa korunur</a:t>
            </a:r>
          </a:p>
        </p:txBody>
      </p:sp>
      <p:sp>
        <p:nvSpPr>
          <p:cNvPr id="9" name="Alt Başlık 2">
            <a:extLst>
              <a:ext uri="{FF2B5EF4-FFF2-40B4-BE49-F238E27FC236}">
                <a16:creationId xmlns:a16="http://schemas.microsoft.com/office/drawing/2014/main" id="{9ECF813F-BCC2-472D-9BDD-D8BE76F5F137}"/>
              </a:ext>
            </a:extLst>
          </p:cNvPr>
          <p:cNvSpPr>
            <a:spLocks noGrp="1"/>
          </p:cNvSpPr>
          <p:nvPr>
            <p:ph type="subTitle" idx="1"/>
          </p:nvPr>
        </p:nvSpPr>
        <p:spPr>
          <a:xfrm>
            <a:off x="1759236" y="1340619"/>
            <a:ext cx="8673427" cy="1322587"/>
          </a:xfrm>
        </p:spPr>
        <p:txBody>
          <a:bodyPr/>
          <a:lstStyle/>
          <a:p>
            <a:r>
              <a:rPr lang="tr-TR" dirty="0"/>
              <a:t>OKUL KURALLARI</a:t>
            </a:r>
          </a:p>
        </p:txBody>
      </p:sp>
      <p:pic>
        <p:nvPicPr>
          <p:cNvPr id="3" name="Resim 2" descr="yatak odası içeren bir resim&#10;&#10;Çok yüksek güvenilirlikle oluşturulmuş açıklama">
            <a:extLst>
              <a:ext uri="{FF2B5EF4-FFF2-40B4-BE49-F238E27FC236}">
                <a16:creationId xmlns:a16="http://schemas.microsoft.com/office/drawing/2014/main" id="{B95A85F4-341D-4E57-B187-D1E53B39C0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1200" y="5109265"/>
            <a:ext cx="3533356" cy="2219257"/>
          </a:xfrm>
          <a:prstGeom prst="rect">
            <a:avLst/>
          </a:prstGeom>
        </p:spPr>
      </p:pic>
    </p:spTree>
    <p:extLst>
      <p:ext uri="{BB962C8B-B14F-4D97-AF65-F5344CB8AC3E}">
        <p14:creationId xmlns:p14="http://schemas.microsoft.com/office/powerpoint/2010/main" val="1804712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a:extLst>
              <a:ext uri="{FF2B5EF4-FFF2-40B4-BE49-F238E27FC236}">
                <a16:creationId xmlns:a16="http://schemas.microsoft.com/office/drawing/2014/main" id="{7DF6B819-B156-4E3B-84CF-C96502985BE7}"/>
              </a:ext>
            </a:extLst>
          </p:cNvPr>
          <p:cNvSpPr>
            <a:spLocks noGrp="1"/>
          </p:cNvSpPr>
          <p:nvPr>
            <p:ph type="ctrTitle"/>
          </p:nvPr>
        </p:nvSpPr>
        <p:spPr>
          <a:xfrm>
            <a:off x="1759236" y="2075504"/>
            <a:ext cx="4336764" cy="3055789"/>
          </a:xfrm>
        </p:spPr>
        <p:txBody>
          <a:bodyPr/>
          <a:lstStyle/>
          <a:p>
            <a:r>
              <a:rPr lang="tr-TR" dirty="0">
                <a:latin typeface="Times New Roman" pitchFamily="18" charset="0"/>
                <a:cs typeface="Times New Roman" pitchFamily="18" charset="0"/>
              </a:rPr>
              <a:t>Öğrenciler küfür ve argo içeren sözler kullanmazlar</a:t>
            </a:r>
            <a:endParaRPr lang="tr-TR" dirty="0"/>
          </a:p>
        </p:txBody>
      </p:sp>
      <p:sp>
        <p:nvSpPr>
          <p:cNvPr id="8" name="Unvan 5">
            <a:extLst>
              <a:ext uri="{FF2B5EF4-FFF2-40B4-BE49-F238E27FC236}">
                <a16:creationId xmlns:a16="http://schemas.microsoft.com/office/drawing/2014/main" id="{4E049A15-405C-47CD-94E7-DCDF44ACCCA9}"/>
              </a:ext>
            </a:extLst>
          </p:cNvPr>
          <p:cNvSpPr txBox="1">
            <a:spLocks/>
          </p:cNvSpPr>
          <p:nvPr/>
        </p:nvSpPr>
        <p:spPr>
          <a:xfrm>
            <a:off x="6096000" y="2075504"/>
            <a:ext cx="4336764" cy="3055789"/>
          </a:xfrm>
          <a:prstGeom prst="rect">
            <a:avLst/>
          </a:prstGeom>
        </p:spPr>
        <p:txBody>
          <a:bodyPr vert="horz" lIns="228600" tIns="228600" rIns="228600" bIns="0" rtlCol="0" anchor="b">
            <a:normAutofit fontScale="92500" lnSpcReduction="10000"/>
          </a:bodyPr>
          <a:lstStyle>
            <a:lvl1pPr algn="ctr" defTabSz="914400" rtl="0" eaLnBrk="1" latinLnBrk="0" hangingPunct="1">
              <a:lnSpc>
                <a:spcPct val="80000"/>
              </a:lnSpc>
              <a:spcBef>
                <a:spcPct val="0"/>
              </a:spcBef>
              <a:buNone/>
              <a:defRPr sz="5400" b="0" i="0" kern="1200" cap="none" spc="-150">
                <a:solidFill>
                  <a:srgbClr val="FFFEFF"/>
                </a:solidFill>
                <a:effectLst/>
                <a:latin typeface="+mj-lt"/>
                <a:ea typeface="+mj-ea"/>
                <a:cs typeface="+mj-cs"/>
              </a:defRPr>
            </a:lvl1pPr>
          </a:lstStyle>
          <a:p>
            <a:r>
              <a:rPr lang="tr-TR" dirty="0">
                <a:latin typeface="Times New Roman" pitchFamily="18" charset="0"/>
                <a:cs typeface="Times New Roman" pitchFamily="18" charset="0"/>
              </a:rPr>
              <a:t>Birbirlerine fiziksel zarar verici harekette bulunamazlar, kavga etmezler</a:t>
            </a:r>
            <a:endParaRPr lang="tr-TR" dirty="0"/>
          </a:p>
        </p:txBody>
      </p:sp>
      <p:sp>
        <p:nvSpPr>
          <p:cNvPr id="9" name="Alt Başlık 2">
            <a:extLst>
              <a:ext uri="{FF2B5EF4-FFF2-40B4-BE49-F238E27FC236}">
                <a16:creationId xmlns:a16="http://schemas.microsoft.com/office/drawing/2014/main" id="{9ECF813F-BCC2-472D-9BDD-D8BE76F5F137}"/>
              </a:ext>
            </a:extLst>
          </p:cNvPr>
          <p:cNvSpPr>
            <a:spLocks noGrp="1"/>
          </p:cNvSpPr>
          <p:nvPr>
            <p:ph type="subTitle" idx="1"/>
          </p:nvPr>
        </p:nvSpPr>
        <p:spPr>
          <a:xfrm>
            <a:off x="1759236" y="1340619"/>
            <a:ext cx="8673427" cy="1322587"/>
          </a:xfrm>
        </p:spPr>
        <p:txBody>
          <a:bodyPr/>
          <a:lstStyle/>
          <a:p>
            <a:r>
              <a:rPr lang="tr-TR" dirty="0"/>
              <a:t>OKUL KURALLARI</a:t>
            </a:r>
          </a:p>
        </p:txBody>
      </p:sp>
      <p:pic>
        <p:nvPicPr>
          <p:cNvPr id="3" name="Resim 2">
            <a:extLst>
              <a:ext uri="{FF2B5EF4-FFF2-40B4-BE49-F238E27FC236}">
                <a16:creationId xmlns:a16="http://schemas.microsoft.com/office/drawing/2014/main" id="{DB8B9F98-B8DF-4D33-B686-2EF2C0E5AD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1037" y="5131293"/>
            <a:ext cx="3009824" cy="2006549"/>
          </a:xfrm>
          <a:prstGeom prst="rect">
            <a:avLst/>
          </a:prstGeom>
        </p:spPr>
      </p:pic>
    </p:spTree>
    <p:extLst>
      <p:ext uri="{BB962C8B-B14F-4D97-AF65-F5344CB8AC3E}">
        <p14:creationId xmlns:p14="http://schemas.microsoft.com/office/powerpoint/2010/main" val="1993040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a:extLst>
              <a:ext uri="{FF2B5EF4-FFF2-40B4-BE49-F238E27FC236}">
                <a16:creationId xmlns:a16="http://schemas.microsoft.com/office/drawing/2014/main" id="{7DF6B819-B156-4E3B-84CF-C96502985BE7}"/>
              </a:ext>
            </a:extLst>
          </p:cNvPr>
          <p:cNvSpPr>
            <a:spLocks noGrp="1"/>
          </p:cNvSpPr>
          <p:nvPr>
            <p:ph type="ctrTitle"/>
          </p:nvPr>
        </p:nvSpPr>
        <p:spPr>
          <a:xfrm>
            <a:off x="1759236" y="2075504"/>
            <a:ext cx="4336764" cy="3055789"/>
          </a:xfrm>
        </p:spPr>
        <p:txBody>
          <a:bodyPr>
            <a:normAutofit/>
          </a:bodyPr>
          <a:lstStyle/>
          <a:p>
            <a:r>
              <a:rPr lang="tr-TR" dirty="0"/>
              <a:t>Öğrenciler bayrak törenlerine katılır.</a:t>
            </a:r>
          </a:p>
        </p:txBody>
      </p:sp>
      <p:sp>
        <p:nvSpPr>
          <p:cNvPr id="8" name="Unvan 5">
            <a:extLst>
              <a:ext uri="{FF2B5EF4-FFF2-40B4-BE49-F238E27FC236}">
                <a16:creationId xmlns:a16="http://schemas.microsoft.com/office/drawing/2014/main" id="{4E049A15-405C-47CD-94E7-DCDF44ACCCA9}"/>
              </a:ext>
            </a:extLst>
          </p:cNvPr>
          <p:cNvSpPr txBox="1">
            <a:spLocks/>
          </p:cNvSpPr>
          <p:nvPr/>
        </p:nvSpPr>
        <p:spPr>
          <a:xfrm>
            <a:off x="6096000" y="2075504"/>
            <a:ext cx="4336764" cy="3055789"/>
          </a:xfrm>
          <a:prstGeom prst="rect">
            <a:avLst/>
          </a:prstGeom>
        </p:spPr>
        <p:txBody>
          <a:bodyPr vert="horz" lIns="228600" tIns="228600" rIns="228600" bIns="0" rtlCol="0" anchor="b">
            <a:normAutofit fontScale="92500"/>
          </a:bodyPr>
          <a:lstStyle>
            <a:lvl1pPr algn="ctr" defTabSz="914400" rtl="0" eaLnBrk="1" latinLnBrk="0" hangingPunct="1">
              <a:lnSpc>
                <a:spcPct val="80000"/>
              </a:lnSpc>
              <a:spcBef>
                <a:spcPct val="0"/>
              </a:spcBef>
              <a:buNone/>
              <a:defRPr sz="5400" b="0" i="0" kern="1200" cap="none" spc="-150">
                <a:solidFill>
                  <a:srgbClr val="FFFEFF"/>
                </a:solidFill>
                <a:effectLst/>
                <a:latin typeface="+mj-lt"/>
                <a:ea typeface="+mj-ea"/>
                <a:cs typeface="+mj-cs"/>
              </a:defRPr>
            </a:lvl1pPr>
          </a:lstStyle>
          <a:p>
            <a:r>
              <a:rPr lang="tr-TR" dirty="0"/>
              <a:t>Törenler esnasında da görgü kurallarına uyar.</a:t>
            </a:r>
          </a:p>
        </p:txBody>
      </p:sp>
      <p:sp>
        <p:nvSpPr>
          <p:cNvPr id="9" name="Alt Başlık 2">
            <a:extLst>
              <a:ext uri="{FF2B5EF4-FFF2-40B4-BE49-F238E27FC236}">
                <a16:creationId xmlns:a16="http://schemas.microsoft.com/office/drawing/2014/main" id="{9ECF813F-BCC2-472D-9BDD-D8BE76F5F137}"/>
              </a:ext>
            </a:extLst>
          </p:cNvPr>
          <p:cNvSpPr>
            <a:spLocks noGrp="1"/>
          </p:cNvSpPr>
          <p:nvPr>
            <p:ph type="subTitle" idx="1"/>
          </p:nvPr>
        </p:nvSpPr>
        <p:spPr>
          <a:xfrm>
            <a:off x="1759236" y="1340619"/>
            <a:ext cx="8673427" cy="1322587"/>
          </a:xfrm>
        </p:spPr>
        <p:txBody>
          <a:bodyPr/>
          <a:lstStyle/>
          <a:p>
            <a:r>
              <a:rPr lang="tr-TR" dirty="0"/>
              <a:t>OKUL KURALLARI</a:t>
            </a:r>
          </a:p>
        </p:txBody>
      </p:sp>
      <p:pic>
        <p:nvPicPr>
          <p:cNvPr id="3" name="Resim 2" descr="bayrak, nesne, gök, açık hava içeren bir resim&#10;&#10;Çok yüksek güvenilirlikle oluşturulmuş açıklama">
            <a:extLst>
              <a:ext uri="{FF2B5EF4-FFF2-40B4-BE49-F238E27FC236}">
                <a16:creationId xmlns:a16="http://schemas.microsoft.com/office/drawing/2014/main" id="{6A089102-2194-4019-9995-0A898EE13E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3311" y="5199614"/>
            <a:ext cx="4105275" cy="1658386"/>
          </a:xfrm>
          <a:prstGeom prst="rect">
            <a:avLst/>
          </a:prstGeom>
        </p:spPr>
      </p:pic>
    </p:spTree>
    <p:extLst>
      <p:ext uri="{BB962C8B-B14F-4D97-AF65-F5344CB8AC3E}">
        <p14:creationId xmlns:p14="http://schemas.microsoft.com/office/powerpoint/2010/main" val="1323350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a:extLst>
              <a:ext uri="{FF2B5EF4-FFF2-40B4-BE49-F238E27FC236}">
                <a16:creationId xmlns:a16="http://schemas.microsoft.com/office/drawing/2014/main" id="{7DF6B819-B156-4E3B-84CF-C96502985BE7}"/>
              </a:ext>
            </a:extLst>
          </p:cNvPr>
          <p:cNvSpPr>
            <a:spLocks noGrp="1"/>
          </p:cNvSpPr>
          <p:nvPr>
            <p:ph type="ctrTitle"/>
          </p:nvPr>
        </p:nvSpPr>
        <p:spPr>
          <a:xfrm>
            <a:off x="1759236" y="2075504"/>
            <a:ext cx="4336764" cy="3055789"/>
          </a:xfrm>
        </p:spPr>
        <p:txBody>
          <a:bodyPr>
            <a:noAutofit/>
          </a:bodyPr>
          <a:lstStyle/>
          <a:p>
            <a:r>
              <a:rPr lang="tr-TR" sz="3600" dirty="0">
                <a:latin typeface="Times New Roman" pitchFamily="18" charset="0"/>
                <a:cs typeface="Times New Roman" pitchFamily="18" charset="0"/>
              </a:rPr>
              <a:t>Öğrenciler okula ait malzeme ve diğer okul eşyalarını korumak ve zarar vermemekle yükümlüdürler. </a:t>
            </a:r>
            <a:endParaRPr lang="tr-TR" sz="3600" dirty="0"/>
          </a:p>
        </p:txBody>
      </p:sp>
      <p:sp>
        <p:nvSpPr>
          <p:cNvPr id="8" name="Unvan 5">
            <a:extLst>
              <a:ext uri="{FF2B5EF4-FFF2-40B4-BE49-F238E27FC236}">
                <a16:creationId xmlns:a16="http://schemas.microsoft.com/office/drawing/2014/main" id="{4E049A15-405C-47CD-94E7-DCDF44ACCCA9}"/>
              </a:ext>
            </a:extLst>
          </p:cNvPr>
          <p:cNvSpPr txBox="1">
            <a:spLocks/>
          </p:cNvSpPr>
          <p:nvPr/>
        </p:nvSpPr>
        <p:spPr>
          <a:xfrm>
            <a:off x="6096000" y="2075504"/>
            <a:ext cx="4336764" cy="3055789"/>
          </a:xfrm>
          <a:prstGeom prst="rect">
            <a:avLst/>
          </a:prstGeom>
        </p:spPr>
        <p:txBody>
          <a:bodyPr vert="horz" lIns="228600" tIns="228600" rIns="228600" bIns="0" rtlCol="0" anchor="b">
            <a:normAutofit fontScale="92500" lnSpcReduction="10000"/>
          </a:bodyPr>
          <a:lstStyle>
            <a:lvl1pPr algn="ctr" defTabSz="914400" rtl="0" eaLnBrk="1" latinLnBrk="0" hangingPunct="1">
              <a:lnSpc>
                <a:spcPct val="80000"/>
              </a:lnSpc>
              <a:spcBef>
                <a:spcPct val="0"/>
              </a:spcBef>
              <a:buNone/>
              <a:defRPr sz="5400" b="0" i="0" kern="1200" cap="none" spc="-150">
                <a:solidFill>
                  <a:srgbClr val="FFFEFF"/>
                </a:solidFill>
                <a:effectLst/>
                <a:latin typeface="+mj-lt"/>
                <a:ea typeface="+mj-ea"/>
                <a:cs typeface="+mj-cs"/>
              </a:defRPr>
            </a:lvl1pPr>
          </a:lstStyle>
          <a:p>
            <a:r>
              <a:rPr lang="tr-TR" dirty="0"/>
              <a:t>Öğrenciler kantinde alışveriş yaparken sıraya girerler</a:t>
            </a:r>
          </a:p>
        </p:txBody>
      </p:sp>
      <p:sp>
        <p:nvSpPr>
          <p:cNvPr id="9" name="Alt Başlık 2">
            <a:extLst>
              <a:ext uri="{FF2B5EF4-FFF2-40B4-BE49-F238E27FC236}">
                <a16:creationId xmlns:a16="http://schemas.microsoft.com/office/drawing/2014/main" id="{9ECF813F-BCC2-472D-9BDD-D8BE76F5F137}"/>
              </a:ext>
            </a:extLst>
          </p:cNvPr>
          <p:cNvSpPr>
            <a:spLocks noGrp="1"/>
          </p:cNvSpPr>
          <p:nvPr>
            <p:ph type="subTitle" idx="1"/>
          </p:nvPr>
        </p:nvSpPr>
        <p:spPr>
          <a:xfrm>
            <a:off x="1759236" y="1340619"/>
            <a:ext cx="8673427" cy="1322587"/>
          </a:xfrm>
        </p:spPr>
        <p:txBody>
          <a:bodyPr/>
          <a:lstStyle/>
          <a:p>
            <a:r>
              <a:rPr lang="tr-TR" dirty="0"/>
              <a:t>OKUL KURALLARI</a:t>
            </a:r>
          </a:p>
        </p:txBody>
      </p:sp>
    </p:spTree>
    <p:extLst>
      <p:ext uri="{BB962C8B-B14F-4D97-AF65-F5344CB8AC3E}">
        <p14:creationId xmlns:p14="http://schemas.microsoft.com/office/powerpoint/2010/main" val="1120127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a:extLst>
              <a:ext uri="{FF2B5EF4-FFF2-40B4-BE49-F238E27FC236}">
                <a16:creationId xmlns:a16="http://schemas.microsoft.com/office/drawing/2014/main" id="{7DF6B819-B156-4E3B-84CF-C96502985BE7}"/>
              </a:ext>
            </a:extLst>
          </p:cNvPr>
          <p:cNvSpPr>
            <a:spLocks noGrp="1"/>
          </p:cNvSpPr>
          <p:nvPr>
            <p:ph type="ctrTitle"/>
          </p:nvPr>
        </p:nvSpPr>
        <p:spPr>
          <a:xfrm>
            <a:off x="1759236" y="2075504"/>
            <a:ext cx="4336764" cy="3055789"/>
          </a:xfrm>
        </p:spPr>
        <p:txBody>
          <a:bodyPr/>
          <a:lstStyle/>
          <a:p>
            <a:r>
              <a:rPr lang="tr-TR" dirty="0">
                <a:latin typeface="Times New Roman" pitchFamily="18" charset="0"/>
                <a:cs typeface="Times New Roman" pitchFamily="18" charset="0"/>
              </a:rPr>
              <a:t>Öğrenciler sınavda, sınav kurallarına uyarlar. </a:t>
            </a:r>
          </a:p>
        </p:txBody>
      </p:sp>
      <p:sp>
        <p:nvSpPr>
          <p:cNvPr id="8" name="Unvan 5">
            <a:extLst>
              <a:ext uri="{FF2B5EF4-FFF2-40B4-BE49-F238E27FC236}">
                <a16:creationId xmlns:a16="http://schemas.microsoft.com/office/drawing/2014/main" id="{4E049A15-405C-47CD-94E7-DCDF44ACCCA9}"/>
              </a:ext>
            </a:extLst>
          </p:cNvPr>
          <p:cNvSpPr txBox="1">
            <a:spLocks/>
          </p:cNvSpPr>
          <p:nvPr/>
        </p:nvSpPr>
        <p:spPr>
          <a:xfrm>
            <a:off x="6096000" y="2075504"/>
            <a:ext cx="4336764" cy="3055789"/>
          </a:xfrm>
          <a:prstGeom prst="rect">
            <a:avLst/>
          </a:prstGeom>
        </p:spPr>
        <p:txBody>
          <a:bodyPr vert="horz" lIns="228600" tIns="228600" rIns="228600" bIns="0" rtlCol="0" anchor="b">
            <a:normAutofit/>
          </a:bodyPr>
          <a:lstStyle>
            <a:lvl1pPr algn="ctr" defTabSz="914400" rtl="0" eaLnBrk="1" latinLnBrk="0" hangingPunct="1">
              <a:lnSpc>
                <a:spcPct val="80000"/>
              </a:lnSpc>
              <a:spcBef>
                <a:spcPct val="0"/>
              </a:spcBef>
              <a:buNone/>
              <a:defRPr sz="5400" b="0" i="0" kern="1200" cap="none" spc="-150">
                <a:solidFill>
                  <a:srgbClr val="FFFEFF"/>
                </a:solidFill>
                <a:effectLst/>
                <a:latin typeface="+mj-lt"/>
                <a:ea typeface="+mj-ea"/>
                <a:cs typeface="+mj-cs"/>
              </a:defRPr>
            </a:lvl1pPr>
          </a:lstStyle>
          <a:p>
            <a:r>
              <a:rPr lang="tr-TR" dirty="0">
                <a:latin typeface="Times New Roman" pitchFamily="18" charset="0"/>
                <a:cs typeface="Times New Roman" pitchFamily="18" charset="0"/>
              </a:rPr>
              <a:t>Öğrenciler okul içinde cep telefonu kullanamazlar</a:t>
            </a:r>
            <a:endParaRPr lang="tr-TR" dirty="0"/>
          </a:p>
        </p:txBody>
      </p:sp>
      <p:sp>
        <p:nvSpPr>
          <p:cNvPr id="9" name="Alt Başlık 2">
            <a:extLst>
              <a:ext uri="{FF2B5EF4-FFF2-40B4-BE49-F238E27FC236}">
                <a16:creationId xmlns:a16="http://schemas.microsoft.com/office/drawing/2014/main" id="{9ECF813F-BCC2-472D-9BDD-D8BE76F5F137}"/>
              </a:ext>
            </a:extLst>
          </p:cNvPr>
          <p:cNvSpPr>
            <a:spLocks noGrp="1"/>
          </p:cNvSpPr>
          <p:nvPr>
            <p:ph type="subTitle" idx="1"/>
          </p:nvPr>
        </p:nvSpPr>
        <p:spPr>
          <a:xfrm>
            <a:off x="1759236" y="1340619"/>
            <a:ext cx="8673427" cy="1322587"/>
          </a:xfrm>
        </p:spPr>
        <p:txBody>
          <a:bodyPr/>
          <a:lstStyle/>
          <a:p>
            <a:r>
              <a:rPr lang="tr-TR" dirty="0"/>
              <a:t>OKUL KURALLARI</a:t>
            </a:r>
          </a:p>
        </p:txBody>
      </p:sp>
      <p:pic>
        <p:nvPicPr>
          <p:cNvPr id="3" name="Resim 2">
            <a:extLst>
              <a:ext uri="{FF2B5EF4-FFF2-40B4-BE49-F238E27FC236}">
                <a16:creationId xmlns:a16="http://schemas.microsoft.com/office/drawing/2014/main" id="{53906C38-F0BB-4BE3-BC53-4447275659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2730" y="5266935"/>
            <a:ext cx="1801652" cy="1216241"/>
          </a:xfrm>
          <a:prstGeom prst="rect">
            <a:avLst/>
          </a:prstGeom>
        </p:spPr>
      </p:pic>
    </p:spTree>
    <p:extLst>
      <p:ext uri="{BB962C8B-B14F-4D97-AF65-F5344CB8AC3E}">
        <p14:creationId xmlns:p14="http://schemas.microsoft.com/office/powerpoint/2010/main" val="410784745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TM04033927[[fn=Ana Olay]]</Template>
  <TotalTime>36</TotalTime>
  <Words>290</Words>
  <Application>Microsoft Office PowerPoint</Application>
  <PresentationFormat>Geniş ekran</PresentationFormat>
  <Paragraphs>41</Paragraphs>
  <Slides>15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Calibri Light</vt:lpstr>
      <vt:lpstr>Rockwell</vt:lpstr>
      <vt:lpstr>Times New Roman</vt:lpstr>
      <vt:lpstr>Wingdings</vt:lpstr>
      <vt:lpstr>Atlas</vt:lpstr>
      <vt:lpstr>NURİ PAZARBAŞI ORTAOKULU</vt:lpstr>
      <vt:lpstr>PowerPoint Sunusu</vt:lpstr>
      <vt:lpstr>Okula zamanında gelinir. </vt:lpstr>
      <vt:lpstr>Tuvaletler temiz tutulur, musluklar açık bırakılmaz. </vt:lpstr>
      <vt:lpstr>Öğretmenlerin ve yöneticilerin uyarıları dikkate alınır. </vt:lpstr>
      <vt:lpstr>Öğrenciler küfür ve argo içeren sözler kullanmazlar</vt:lpstr>
      <vt:lpstr>Öğrenciler bayrak törenlerine katılır.</vt:lpstr>
      <vt:lpstr>Öğrenciler okula ait malzeme ve diğer okul eşyalarını korumak ve zarar vermemekle yükümlüdürler. </vt:lpstr>
      <vt:lpstr>Öğrenciler sınavda, sınav kurallarına uyarlar. </vt:lpstr>
      <vt:lpstr>Ders zili çaldığında, dersliklerine girerler ve hazırlıklarını tamamlamış olarak öğretmenlerini beklerler</vt:lpstr>
      <vt:lpstr>Derslik düzenini ve dersin akışını bozmadan dersi dinler, söz alarak konuşur, izin almadan yerlerinden kalkmazlar</vt:lpstr>
      <vt:lpstr>Dersliklerde bıraktıkları değerli eşyalardan kendileri sorumludurlar.</vt:lpstr>
      <vt:lpstr>Öğrenciler okulun belirlenmiş kıyafetini giymek zorundadırlar</vt:lpstr>
      <vt:lpstr>Kız öğrenciler makyaj yapamaz, saçlarını boyatamaz ve oje kullanamazlar.</vt:lpstr>
      <vt:lpstr>BİZİ DİNLEDİĞİNİZ İÇİN 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NURİ PAZARBAŞI ORTAOKULU</dc:title>
  <dc:creator>Fatih</dc:creator>
  <cp:lastModifiedBy>Fatih</cp:lastModifiedBy>
  <cp:revision>4</cp:revision>
  <dcterms:created xsi:type="dcterms:W3CDTF">2018-09-09T11:10:05Z</dcterms:created>
  <dcterms:modified xsi:type="dcterms:W3CDTF">2018-09-09T11:46:07Z</dcterms:modified>
</cp:coreProperties>
</file>