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1" r:id="rId12"/>
    <p:sldId id="272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99" d="100"/>
          <a:sy n="99" d="100"/>
        </p:scale>
        <p:origin x="108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8561B-2CAB-4676-8C4A-AA0AEDE508F2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DB60E-9356-482E-8E43-FEBFD733D2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18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1D9A59-DF4C-4011-AE9B-F7BD776F0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81EB310-29E4-4674-A448-462E68BEC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DCF392-FEFC-4928-88AB-C74DEC52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500A63-E2B1-4889-9B95-D23B7946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735006-0DB1-447F-A5BD-F3B36057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3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CA3CB4-00E5-40A4-8F03-91B1D5AB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1C5C171-1DA8-4FB6-8EDF-9DFA89F71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6C4822-5737-429E-ABD5-B34051F4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77B178-D7B8-4A03-9B2B-962ACAF2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10B609-036C-477C-A516-FD1CD134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84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E70E3EC-77D3-497D-A0C0-3832F5E6D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B9D5B8A-BE2D-4010-9A76-561A58F2E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627B85-0A1F-4FE3-9A02-16EFF8A4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8B3749-6959-4942-A568-EB735D7A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8E8180-4099-4B63-97FA-7E8942BB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26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A97F7B-7CB5-4AF1-8445-BC2E9FEC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26DDFF-E143-4856-BFF0-98E091F1B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007899-F500-43B8-8A0D-CAF99129D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20E7B8-0A2F-4043-A8AA-B7732789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2F30A8-24CA-4270-A27B-FC0B9516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9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FCBD4C-92D8-4475-BDCD-688414E4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D22F8C3-B94C-416C-9FD3-DAD647D65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40780E-0927-4D48-8836-A3690812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7EE10B-9CA1-44C0-BDF8-42D42DAEE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A61B9D-FFAB-4A35-B3F7-1B760763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4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E64199-04BA-4DAE-A7FA-C80DB1CC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851A6-5A35-427D-93C7-41F804867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6A3B41-A73B-4879-B904-2724AECF7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D8A2B7-43A1-4847-A9BE-DA80583C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202E1E-8CE3-436D-9AD2-8F261740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AB07FB0-3979-4E44-BE37-7758C1B5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02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BF3FF7-2449-475F-B2AA-96168598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AAADA3E-63E9-43F4-BE3F-D02EB865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F7182C3-A4A9-4DEE-92B7-DD1E08F1E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A0D4355-B711-4D9D-B06F-BE13F1D9F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147447A-57E9-4F80-94D8-2B93452B9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443C1CE-6952-463A-B47E-49D147CF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EA0F3E6-0A93-4E1C-B42A-9C14225B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94E0DE6-E4CC-40C6-B217-42214908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2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149E14-9038-43B7-9702-3527A4FC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DA826E5-8BE5-4DC4-9E11-06D573A8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B10601D-2AE8-4845-8451-5746357D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BD26FD-AAF1-4AEF-AB5A-AB0F4F5D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14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AD68C6B-4367-4211-BFB6-8752C236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41FBEF1-A02D-46A8-916E-E2C38965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106ACFE-9482-461B-8408-6CC63CCA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96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9DCA8E-A458-4219-A58B-C786CFEF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4ADB64-25A0-456B-855A-6A54EF129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143E414-4648-4A86-A5C7-6EC5D81F1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29FEE2C-0994-414C-A5FE-291EBBD8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CA3DE25-EF04-46DC-964D-97234309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AE7C27D-2107-47D4-83D1-A8F00096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29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E16878-E43A-4B78-A0B8-6246E5F2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F771D12-6396-432C-A60E-B2C4A7FD7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1A7AB18-BCB3-4E7C-A152-81F066F5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E4B145B-8371-42D4-8CE8-82853DE2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70279B-3E39-489A-8876-DD652CF6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01DED11-DD46-47CD-8423-A5FC0D48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32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EC74812-AA87-4147-AAEC-C864882C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F583CFC-3E65-49E3-8EEA-3B2AEF2FA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86F84B-9828-494E-B2A4-9F140E697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3883-8D3D-40C3-8B5F-EA1495164446}" type="datetimeFigureOut">
              <a:rPr lang="tr-TR" smtClean="0"/>
              <a:t>10.04.2018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531790-CAFE-4861-94C2-E1DAA3AA3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ABFE1A-9840-460E-8CAA-2F08545F5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80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C9B0E0BB-4695-420A-8B35-21904E194460}"/>
              </a:ext>
            </a:extLst>
          </p:cNvPr>
          <p:cNvSpPr/>
          <p:nvPr/>
        </p:nvSpPr>
        <p:spPr>
          <a:xfrm>
            <a:off x="1647188" y="2505670"/>
            <a:ext cx="889762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YENİ SINAV SİSTEMİ</a:t>
            </a:r>
          </a:p>
          <a:p>
            <a:pPr algn="ctr"/>
            <a:endParaRPr lang="tr-TR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tr-T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NURİ PAZARBAŞI ORTAOKULU </a:t>
            </a:r>
          </a:p>
          <a:p>
            <a:pPr algn="ctr"/>
            <a:r>
              <a:rPr lang="tr-T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REHBERLİK SERVİSİ</a:t>
            </a:r>
            <a:endParaRPr lang="tr-T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94FCDA6-6410-4004-995F-C2E0F3E02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5575" cy="2143125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D207127-8557-48D7-8FCF-69112BFC1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25" y="0"/>
            <a:ext cx="2405575" cy="2143125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7C5184B4-CAEC-403B-A46F-E409268B6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212" y="19249"/>
            <a:ext cx="24055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2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SINAVDA HER DERS EŞİT KATSAYIDA MI?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562D15AA-F030-43D6-9FB5-FCE651CA5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11034"/>
              </p:ext>
            </p:extLst>
          </p:nvPr>
        </p:nvGraphicFramePr>
        <p:xfrm>
          <a:off x="4681567" y="296810"/>
          <a:ext cx="6859124" cy="537246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429562">
                  <a:extLst>
                    <a:ext uri="{9D8B030D-6E8A-4147-A177-3AD203B41FA5}">
                      <a16:colId xmlns:a16="http://schemas.microsoft.com/office/drawing/2014/main" val="1644239533"/>
                    </a:ext>
                  </a:extLst>
                </a:gridCol>
                <a:gridCol w="3429562">
                  <a:extLst>
                    <a:ext uri="{9D8B030D-6E8A-4147-A177-3AD203B41FA5}">
                      <a16:colId xmlns:a16="http://schemas.microsoft.com/office/drawing/2014/main" val="150963335"/>
                    </a:ext>
                  </a:extLst>
                </a:gridCol>
              </a:tblGrid>
              <a:tr h="7911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ALT TESTLER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AĞIRLIKLI KATSAYILAR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880101"/>
                  </a:ext>
                </a:extLst>
              </a:tr>
              <a:tr h="7497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TÜRKÇE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146117"/>
                  </a:ext>
                </a:extLst>
              </a:tr>
              <a:tr h="7911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MATEMATİK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225767"/>
                  </a:ext>
                </a:extLst>
              </a:tr>
              <a:tr h="7497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FEN BİLİMLERİ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097383"/>
                  </a:ext>
                </a:extLst>
              </a:tr>
              <a:tr h="7911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T.C VE İNKILAP TARİHİ VE ATATÜRKÇÜLÜK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99681"/>
                  </a:ext>
                </a:extLst>
              </a:tr>
              <a:tr h="7497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DİN KÜLTÜRÜ VE AHLAK BİLGİSİ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755091"/>
                  </a:ext>
                </a:extLst>
              </a:tr>
              <a:tr h="7497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İNGİLİZCE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095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90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0E800694-CC9B-43C5-A4E1-400DA0694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86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7CD37B7-611E-4D8F-A994-53EAFF4FE379}"/>
              </a:ext>
            </a:extLst>
          </p:cNvPr>
          <p:cNvSpPr/>
          <p:nvPr/>
        </p:nvSpPr>
        <p:spPr>
          <a:xfrm>
            <a:off x="111583" y="2967335"/>
            <a:ext cx="11968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BİZİ DİNLEDİĞİNİZ İÇİN TEŞEKKÜR EDERİZ</a:t>
            </a:r>
          </a:p>
        </p:txBody>
      </p:sp>
    </p:spTree>
    <p:extLst>
      <p:ext uri="{BB962C8B-B14F-4D97-AF65-F5344CB8AC3E}">
        <p14:creationId xmlns:p14="http://schemas.microsoft.com/office/powerpoint/2010/main" val="348399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SINAVA NE ZAMAN BAŞVURABİLİRİM?</a:t>
            </a:r>
          </a:p>
        </p:txBody>
      </p:sp>
      <p:pic>
        <p:nvPicPr>
          <p:cNvPr id="15" name="İçerik Yer Tutucusu 4">
            <a:extLst>
              <a:ext uri="{FF2B5EF4-FFF2-40B4-BE49-F238E27FC236}">
                <a16:creationId xmlns:a16="http://schemas.microsoft.com/office/drawing/2014/main" id="{B1CB662E-2AEE-4841-8E00-41BF17752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48" y="3428999"/>
            <a:ext cx="10951903" cy="3137637"/>
          </a:xfrm>
        </p:spPr>
      </p:pic>
      <p:sp>
        <p:nvSpPr>
          <p:cNvPr id="16" name="Dikdörtgen 15">
            <a:extLst>
              <a:ext uri="{FF2B5EF4-FFF2-40B4-BE49-F238E27FC236}">
                <a16:creationId xmlns:a16="http://schemas.microsoft.com/office/drawing/2014/main" id="{5A20C8A3-333D-42D3-BD21-9492D7A1DFFF}"/>
              </a:ext>
            </a:extLst>
          </p:cNvPr>
          <p:cNvSpPr/>
          <p:nvPr/>
        </p:nvSpPr>
        <p:spPr>
          <a:xfrm>
            <a:off x="6767391" y="490698"/>
            <a:ext cx="399365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5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id="{A2E07FA1-FB2B-4AB9-B854-703C66432B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" y="3428999"/>
            <a:ext cx="12008830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 BAŞVURUMU NERDEN YAPACAĞIM?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89FC11A-E0FF-417F-9754-3E18F78FB82F}"/>
              </a:ext>
            </a:extLst>
          </p:cNvPr>
          <p:cNvSpPr txBox="1"/>
          <p:nvPr/>
        </p:nvSpPr>
        <p:spPr>
          <a:xfrm>
            <a:off x="4577892" y="1783360"/>
            <a:ext cx="761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KENDİ </a:t>
            </a:r>
            <a:r>
              <a:rPr lang="tr-TR" dirty="0">
                <a:solidFill>
                  <a:srgbClr val="FF0000"/>
                </a:solidFill>
              </a:rPr>
              <a:t>OKUL MÜDÜRLÜKLERİNİZDEN </a:t>
            </a:r>
            <a:r>
              <a:rPr lang="tr-TR" dirty="0"/>
              <a:t>SINAV BAŞVURUSU YAPABİLİRSİNİZ</a:t>
            </a:r>
          </a:p>
        </p:txBody>
      </p:sp>
    </p:spTree>
    <p:extLst>
      <p:ext uri="{BB962C8B-B14F-4D97-AF65-F5344CB8AC3E}">
        <p14:creationId xmlns:p14="http://schemas.microsoft.com/office/powerpoint/2010/main" val="30562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737099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GİRDİĞİM SINAVLA HANGİ  TÜR LİSELERE GİDEBİLİRİM?</a:t>
            </a: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71859DC0-6B53-4C2C-8E84-1F80E20312BB}"/>
              </a:ext>
            </a:extLst>
          </p:cNvPr>
          <p:cNvSpPr txBox="1"/>
          <p:nvPr/>
        </p:nvSpPr>
        <p:spPr>
          <a:xfrm>
            <a:off x="0" y="3428999"/>
            <a:ext cx="46971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800" dirty="0"/>
              <a:t>FEN LİSELERİ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800" dirty="0"/>
              <a:t>SOSYAL BİLİMLER LİSELERİ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800" dirty="0"/>
              <a:t>PROJE OKULLARI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800" dirty="0"/>
              <a:t>BAZI ANADOLU LİSELERİ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800" dirty="0"/>
              <a:t>BAZI MESLEKİ LİSELERE </a:t>
            </a:r>
          </a:p>
          <a:p>
            <a:pPr lvl="0"/>
            <a:r>
              <a:rPr lang="tr-TR" sz="2800" dirty="0"/>
              <a:t>	GİDEBİLİRSİN</a:t>
            </a:r>
          </a:p>
          <a:p>
            <a:endParaRPr lang="tr-TR" dirty="0"/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37C4AAC4-CF79-42A8-8D41-EE28CA843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389" y="429239"/>
            <a:ext cx="7640612" cy="6428761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A8E1F5CD-968F-4A25-B0B8-8138D4F9E1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388" y="0"/>
            <a:ext cx="7537943" cy="42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2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Unvan 3">
            <a:extLst>
              <a:ext uri="{FF2B5EF4-FFF2-40B4-BE49-F238E27FC236}">
                <a16:creationId xmlns:a16="http://schemas.microsoft.com/office/drawing/2014/main" id="{3A82FE1F-A7E4-41E4-B0D8-3D978357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388" y="-1"/>
            <a:ext cx="7451315" cy="584253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Sınav </a:t>
            </a:r>
            <a:r>
              <a:rPr lang="tr-TR" b="1" dirty="0">
                <a:solidFill>
                  <a:srgbClr val="FF0000"/>
                </a:solidFill>
              </a:rPr>
              <a:t>02 Haziran 2018 </a:t>
            </a:r>
            <a:r>
              <a:rPr lang="tr-TR" dirty="0"/>
              <a:t>tarihinde yapılacak. </a:t>
            </a:r>
            <a:br>
              <a:rPr lang="tr-TR" dirty="0"/>
            </a:br>
            <a:br>
              <a:rPr lang="tr-TR" dirty="0"/>
            </a:br>
            <a:r>
              <a:rPr lang="tr-TR" dirty="0"/>
              <a:t>İlk oturum </a:t>
            </a:r>
            <a:r>
              <a:rPr lang="tr-TR" dirty="0">
                <a:solidFill>
                  <a:srgbClr val="FF0000"/>
                </a:solidFill>
              </a:rPr>
              <a:t>9:30</a:t>
            </a:r>
            <a:r>
              <a:rPr lang="tr-TR" dirty="0"/>
              <a:t>’da başlayacak. </a:t>
            </a:r>
            <a:br>
              <a:rPr lang="tr-TR" dirty="0"/>
            </a:br>
            <a:br>
              <a:rPr lang="tr-TR" dirty="0"/>
            </a:br>
            <a:r>
              <a:rPr lang="tr-TR" dirty="0"/>
              <a:t>İkinci oturum yine aynı gün </a:t>
            </a:r>
            <a:r>
              <a:rPr lang="tr-TR" dirty="0">
                <a:solidFill>
                  <a:srgbClr val="FF0000"/>
                </a:solidFill>
              </a:rPr>
              <a:t>11:30</a:t>
            </a:r>
            <a:r>
              <a:rPr lang="tr-TR" dirty="0"/>
              <a:t>’da başlayacak.</a:t>
            </a:r>
            <a:br>
              <a:rPr lang="tr-TR" dirty="0"/>
            </a:br>
            <a:br>
              <a:rPr lang="tr-TR" dirty="0"/>
            </a:br>
            <a:r>
              <a:rPr lang="tr-TR" dirty="0"/>
              <a:t>Sınav </a:t>
            </a:r>
            <a:r>
              <a:rPr lang="tr-TR" dirty="0">
                <a:solidFill>
                  <a:srgbClr val="FF0000"/>
                </a:solidFill>
              </a:rPr>
              <a:t>iki oturum </a:t>
            </a:r>
            <a:r>
              <a:rPr lang="tr-TR" dirty="0"/>
              <a:t>olacak. </a:t>
            </a:r>
            <a:br>
              <a:rPr lang="tr-TR" dirty="0"/>
            </a:br>
            <a:endParaRPr lang="tr-TR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 SAAT KAÇTA BAŞLAYACAK? KAÇ SAAT SÜRECEK?</a:t>
            </a:r>
          </a:p>
        </p:txBody>
      </p:sp>
    </p:spTree>
    <p:extLst>
      <p:ext uri="{BB962C8B-B14F-4D97-AF65-F5344CB8AC3E}">
        <p14:creationId xmlns:p14="http://schemas.microsoft.com/office/powerpoint/2010/main" val="218543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Unvan 3">
            <a:extLst>
              <a:ext uri="{FF2B5EF4-FFF2-40B4-BE49-F238E27FC236}">
                <a16:creationId xmlns:a16="http://schemas.microsoft.com/office/drawing/2014/main" id="{3A82FE1F-A7E4-41E4-B0D8-3D978357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388" y="88776"/>
            <a:ext cx="7640612" cy="3340223"/>
          </a:xfrm>
        </p:spPr>
        <p:txBody>
          <a:bodyPr>
            <a:normAutofit/>
          </a:bodyPr>
          <a:lstStyle/>
          <a:p>
            <a:pPr lvl="0"/>
            <a:r>
              <a:rPr lang="tr-TR" dirty="0"/>
              <a:t>İlk oturum </a:t>
            </a:r>
            <a:r>
              <a:rPr lang="tr-TR" b="1" dirty="0">
                <a:solidFill>
                  <a:srgbClr val="FF0000"/>
                </a:solidFill>
              </a:rPr>
              <a:t>sözel alan sınavı </a:t>
            </a:r>
            <a:r>
              <a:rPr lang="tr-TR" dirty="0"/>
              <a:t>olacak. </a:t>
            </a:r>
            <a:r>
              <a:rPr lang="tr-TR" b="1" dirty="0">
                <a:solidFill>
                  <a:srgbClr val="FF0000"/>
                </a:solidFill>
              </a:rPr>
              <a:t>50 soru </a:t>
            </a:r>
            <a:r>
              <a:rPr lang="tr-TR" dirty="0"/>
              <a:t>sorulup </a:t>
            </a:r>
            <a:r>
              <a:rPr lang="tr-TR" b="1" dirty="0">
                <a:solidFill>
                  <a:srgbClr val="FF0000"/>
                </a:solidFill>
              </a:rPr>
              <a:t>75 dakika</a:t>
            </a:r>
            <a:r>
              <a:rPr lang="tr-TR" dirty="0"/>
              <a:t> süre tanınacak. </a:t>
            </a:r>
            <a:br>
              <a:rPr lang="tr-TR" dirty="0"/>
            </a:br>
            <a:endParaRPr lang="tr-TR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İLK OTURUM HANGİ DERSLERDEN OLUŞACAK?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7E72491-4EE2-49E1-9B24-5301203B73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23124"/>
              </p:ext>
            </p:extLst>
          </p:nvPr>
        </p:nvGraphicFramePr>
        <p:xfrm>
          <a:off x="4607559" y="2415941"/>
          <a:ext cx="4546634" cy="444206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10485">
                  <a:extLst>
                    <a:ext uri="{9D8B030D-6E8A-4147-A177-3AD203B41FA5}">
                      <a16:colId xmlns:a16="http://schemas.microsoft.com/office/drawing/2014/main" val="639205337"/>
                    </a:ext>
                  </a:extLst>
                </a:gridCol>
                <a:gridCol w="1936149">
                  <a:extLst>
                    <a:ext uri="{9D8B030D-6E8A-4147-A177-3AD203B41FA5}">
                      <a16:colId xmlns:a16="http://schemas.microsoft.com/office/drawing/2014/main" val="3793932453"/>
                    </a:ext>
                  </a:extLst>
                </a:gridCol>
              </a:tblGrid>
              <a:tr h="7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ALT TESTLER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SORU SAYISI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8198176"/>
                  </a:ext>
                </a:extLst>
              </a:tr>
              <a:tr h="720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TÜRKÇE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20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305216"/>
                  </a:ext>
                </a:extLst>
              </a:tr>
              <a:tr h="7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T.C VE İNKILAP TARİHİ VE ATATÜRKÇÜLÜK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4994779"/>
                  </a:ext>
                </a:extLst>
              </a:tr>
              <a:tr h="720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DİN KÜLTÜRÜ VE AHLAK BİLGİSİ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2947006"/>
                  </a:ext>
                </a:extLst>
              </a:tr>
              <a:tr h="7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İNGİLİZCE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10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7726607"/>
                  </a:ext>
                </a:extLst>
              </a:tr>
              <a:tr h="720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TOPLAM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50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525747"/>
                  </a:ext>
                </a:extLst>
              </a:tr>
            </a:tbl>
          </a:graphicData>
        </a:graphic>
      </p:graphicFrame>
      <p:pic>
        <p:nvPicPr>
          <p:cNvPr id="7" name="Resim 6">
            <a:extLst>
              <a:ext uri="{FF2B5EF4-FFF2-40B4-BE49-F238E27FC236}">
                <a16:creationId xmlns:a16="http://schemas.microsoft.com/office/drawing/2014/main" id="{3CB1AFC0-FD98-47AF-ACD6-144EE2FF2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315" y="356540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49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Unvan 3">
            <a:extLst>
              <a:ext uri="{FF2B5EF4-FFF2-40B4-BE49-F238E27FC236}">
                <a16:creationId xmlns:a16="http://schemas.microsoft.com/office/drawing/2014/main" id="{3A82FE1F-A7E4-41E4-B0D8-3D978357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388" y="0"/>
            <a:ext cx="7451315" cy="3429000"/>
          </a:xfrm>
        </p:spPr>
        <p:txBody>
          <a:bodyPr/>
          <a:lstStyle/>
          <a:p>
            <a:r>
              <a:rPr lang="tr-TR" dirty="0"/>
              <a:t>İkinci oturum sayısal alan sınavı olacak. </a:t>
            </a:r>
            <a:r>
              <a:rPr lang="tr-TR" dirty="0">
                <a:solidFill>
                  <a:srgbClr val="FF0000"/>
                </a:solidFill>
              </a:rPr>
              <a:t>40 soru </a:t>
            </a:r>
            <a:r>
              <a:rPr lang="tr-TR" dirty="0"/>
              <a:t>sorulup </a:t>
            </a:r>
            <a:r>
              <a:rPr lang="tr-TR" dirty="0">
                <a:solidFill>
                  <a:srgbClr val="FF0000"/>
                </a:solidFill>
              </a:rPr>
              <a:t>60 dakika</a:t>
            </a:r>
            <a:r>
              <a:rPr lang="tr-TR" dirty="0"/>
              <a:t> süre tanınacak.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İKİNCİ OTURUM HANGİ DERSLERDEN OLUŞACAK?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4FB8B7A-D71D-44E2-8F52-B26412DFF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315" y="3565408"/>
            <a:ext cx="2143125" cy="2143125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BF6955CF-3CB6-4E5B-9EAA-4EDC67290F2F}"/>
              </a:ext>
            </a:extLst>
          </p:cNvPr>
          <p:cNvSpPr txBox="1"/>
          <p:nvPr/>
        </p:nvSpPr>
        <p:spPr>
          <a:xfrm>
            <a:off x="10270156" y="4158114"/>
            <a:ext cx="1068404" cy="9721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65195B3-BDC0-47F6-B32C-2AC8B4630916}"/>
              </a:ext>
            </a:extLst>
          </p:cNvPr>
          <p:cNvSpPr/>
          <p:nvPr/>
        </p:nvSpPr>
        <p:spPr>
          <a:xfrm>
            <a:off x="10330486" y="418252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60</a:t>
            </a:r>
            <a:endParaRPr lang="tr-TR" sz="5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540FE219-D76B-4E2B-A6D6-84619F384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20394"/>
              </p:ext>
            </p:extLst>
          </p:nvPr>
        </p:nvGraphicFramePr>
        <p:xfrm>
          <a:off x="4611718" y="2738479"/>
          <a:ext cx="4577892" cy="404733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88946">
                  <a:extLst>
                    <a:ext uri="{9D8B030D-6E8A-4147-A177-3AD203B41FA5}">
                      <a16:colId xmlns:a16="http://schemas.microsoft.com/office/drawing/2014/main" val="4176870210"/>
                    </a:ext>
                  </a:extLst>
                </a:gridCol>
                <a:gridCol w="2288946">
                  <a:extLst>
                    <a:ext uri="{9D8B030D-6E8A-4147-A177-3AD203B41FA5}">
                      <a16:colId xmlns:a16="http://schemas.microsoft.com/office/drawing/2014/main" val="369311885"/>
                    </a:ext>
                  </a:extLst>
                </a:gridCol>
              </a:tblGrid>
              <a:tr h="1025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ALT TESTLER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SORU SAYISI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556855"/>
                  </a:ext>
                </a:extLst>
              </a:tr>
              <a:tr h="97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MATEMATİK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196215"/>
                  </a:ext>
                </a:extLst>
              </a:tr>
              <a:tr h="1025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FEN BİLİMLERİ 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7801719"/>
                  </a:ext>
                </a:extLst>
              </a:tr>
              <a:tr h="1025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TOPLAM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40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2682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38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SINAVDA 5,6,7. SINIF KONULARINDAN SORUMLU MUYUZ?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89FC11A-E0FF-417F-9754-3E18F78FB82F}"/>
              </a:ext>
            </a:extLst>
          </p:cNvPr>
          <p:cNvSpPr txBox="1"/>
          <p:nvPr/>
        </p:nvSpPr>
        <p:spPr>
          <a:xfrm>
            <a:off x="4577892" y="1783360"/>
            <a:ext cx="761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HAYIR</a:t>
            </a:r>
            <a:r>
              <a:rPr lang="tr-TR" dirty="0"/>
              <a:t>, SINAV SADECE </a:t>
            </a:r>
            <a:r>
              <a:rPr lang="tr-TR" dirty="0">
                <a:solidFill>
                  <a:srgbClr val="FF0000"/>
                </a:solidFill>
              </a:rPr>
              <a:t>8. SINIF </a:t>
            </a:r>
            <a:r>
              <a:rPr lang="tr-TR" dirty="0"/>
              <a:t>KONULARINI KAPSAYACAK.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9D0AF9AE-7B38-41F6-91A6-614F44C17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0203"/>
            <a:ext cx="4577892" cy="3428999"/>
          </a:xfrm>
          <a:prstGeom prst="rect">
            <a:avLst/>
          </a:prstGeom>
        </p:spPr>
      </p:pic>
      <p:sp>
        <p:nvSpPr>
          <p:cNvPr id="13" name="Konuşma Balonu: Köşeleri Yuvarlanmış Dikdörtgen 12">
            <a:extLst>
              <a:ext uri="{FF2B5EF4-FFF2-40B4-BE49-F238E27FC236}">
                <a16:creationId xmlns:a16="http://schemas.microsoft.com/office/drawing/2014/main" id="{4E0DD66B-DCF9-4AEF-83A2-3703CA11571C}"/>
              </a:ext>
            </a:extLst>
          </p:cNvPr>
          <p:cNvSpPr/>
          <p:nvPr/>
        </p:nvSpPr>
        <p:spPr>
          <a:xfrm>
            <a:off x="1695635" y="3602866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52F929AD-CB53-40AE-BF56-C7F2A8100994}"/>
              </a:ext>
            </a:extLst>
          </p:cNvPr>
          <p:cNvSpPr txBox="1"/>
          <p:nvPr/>
        </p:nvSpPr>
        <p:spPr>
          <a:xfrm>
            <a:off x="1685262" y="4487201"/>
            <a:ext cx="2762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SINAVDA YANLIŞLAR DOĞRULARI GÖTÜRÜYOR MU?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A5DE97EC-F010-458C-A599-BBC49BB58235}"/>
              </a:ext>
            </a:extLst>
          </p:cNvPr>
          <p:cNvSpPr txBox="1"/>
          <p:nvPr/>
        </p:nvSpPr>
        <p:spPr>
          <a:xfrm>
            <a:off x="4577892" y="4697285"/>
            <a:ext cx="761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EVET, </a:t>
            </a:r>
            <a:r>
              <a:rPr lang="tr-TR" dirty="0"/>
              <a:t>SINAVDA</a:t>
            </a:r>
            <a:r>
              <a:rPr lang="tr-TR" dirty="0">
                <a:solidFill>
                  <a:srgbClr val="FF0000"/>
                </a:solidFill>
              </a:rPr>
              <a:t> 3 YANLIŞ 1 DOĞRUYU </a:t>
            </a:r>
            <a:r>
              <a:rPr lang="tr-TR" dirty="0"/>
              <a:t>GÖTÜRÜYOR.</a:t>
            </a:r>
          </a:p>
        </p:txBody>
      </p:sp>
    </p:spTree>
    <p:extLst>
      <p:ext uri="{BB962C8B-B14F-4D97-AF65-F5344CB8AC3E}">
        <p14:creationId xmlns:p14="http://schemas.microsoft.com/office/powerpoint/2010/main" val="128450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SINAVDA KAÇ TÜR KİTAPÇIK VAR?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89FC11A-E0FF-417F-9754-3E18F78FB82F}"/>
              </a:ext>
            </a:extLst>
          </p:cNvPr>
          <p:cNvSpPr txBox="1"/>
          <p:nvPr/>
        </p:nvSpPr>
        <p:spPr>
          <a:xfrm>
            <a:off x="4577892" y="1783360"/>
            <a:ext cx="761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SINAVDA </a:t>
            </a:r>
            <a:r>
              <a:rPr lang="tr-TR" dirty="0">
                <a:solidFill>
                  <a:srgbClr val="FF0000"/>
                </a:solidFill>
              </a:rPr>
              <a:t>4</a:t>
            </a:r>
            <a:r>
              <a:rPr lang="tr-TR" dirty="0"/>
              <a:t> TÜR KİTAPÇIK OLACAKTIR.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9D0AF9AE-7B38-41F6-91A6-614F44C17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0203"/>
            <a:ext cx="4577892" cy="3428999"/>
          </a:xfrm>
          <a:prstGeom prst="rect">
            <a:avLst/>
          </a:prstGeom>
        </p:spPr>
      </p:pic>
      <p:sp>
        <p:nvSpPr>
          <p:cNvPr id="13" name="Konuşma Balonu: Köşeleri Yuvarlanmış Dikdörtgen 12">
            <a:extLst>
              <a:ext uri="{FF2B5EF4-FFF2-40B4-BE49-F238E27FC236}">
                <a16:creationId xmlns:a16="http://schemas.microsoft.com/office/drawing/2014/main" id="{4E0DD66B-DCF9-4AEF-83A2-3703CA11571C}"/>
              </a:ext>
            </a:extLst>
          </p:cNvPr>
          <p:cNvSpPr/>
          <p:nvPr/>
        </p:nvSpPr>
        <p:spPr>
          <a:xfrm>
            <a:off x="1695635" y="3602866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52F929AD-CB53-40AE-BF56-C7F2A8100994}"/>
              </a:ext>
            </a:extLst>
          </p:cNvPr>
          <p:cNvSpPr txBox="1"/>
          <p:nvPr/>
        </p:nvSpPr>
        <p:spPr>
          <a:xfrm>
            <a:off x="1685262" y="4487201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SORULAR KAÇ ŞIKTAN OLUŞMAKTADIR.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A5DE97EC-F010-458C-A599-BBC49BB58235}"/>
              </a:ext>
            </a:extLst>
          </p:cNvPr>
          <p:cNvSpPr txBox="1"/>
          <p:nvPr/>
        </p:nvSpPr>
        <p:spPr>
          <a:xfrm>
            <a:off x="4577892" y="4697285"/>
            <a:ext cx="7614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dirty="0"/>
              <a:t>HER SORU </a:t>
            </a:r>
            <a:r>
              <a:rPr lang="tr-TR" dirty="0">
                <a:solidFill>
                  <a:srgbClr val="FF0000"/>
                </a:solidFill>
              </a:rPr>
              <a:t>4 ŞIKTAN </a:t>
            </a:r>
            <a:r>
              <a:rPr lang="tr-TR" dirty="0"/>
              <a:t>OLUŞMAKTADIR.</a:t>
            </a:r>
          </a:p>
        </p:txBody>
      </p:sp>
    </p:spTree>
    <p:extLst>
      <p:ext uri="{BB962C8B-B14F-4D97-AF65-F5344CB8AC3E}">
        <p14:creationId xmlns:p14="http://schemas.microsoft.com/office/powerpoint/2010/main" val="2089954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236</Words>
  <Application>Microsoft Office PowerPoint</Application>
  <PresentationFormat>Geniş ekran</PresentationFormat>
  <Paragraphs>66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Sınav 02 Haziran 2018 tarihinde yapılacak.   İlk oturum 9:30’da başlayacak.   İkinci oturum yine aynı gün 11:30’da başlayacak.  Sınav iki oturum olacak.  </vt:lpstr>
      <vt:lpstr>İlk oturum sözel alan sınavı olacak. 50 soru sorulup 75 dakika süre tanınacak.  </vt:lpstr>
      <vt:lpstr>İkinci oturum sayısal alan sınavı olacak. 40 soru sorulup 60 dakika süre tanınacak.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13</cp:revision>
  <dcterms:created xsi:type="dcterms:W3CDTF">2018-04-10T18:26:12Z</dcterms:created>
  <dcterms:modified xsi:type="dcterms:W3CDTF">2018-04-10T20:50:14Z</dcterms:modified>
</cp:coreProperties>
</file>