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61" r:id="rId6"/>
    <p:sldId id="262" r:id="rId7"/>
    <p:sldId id="269" r:id="rId8"/>
    <p:sldId id="270" r:id="rId9"/>
    <p:sldId id="272" r:id="rId10"/>
    <p:sldId id="271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8" r:id="rId25"/>
    <p:sldId id="289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3DD55-2D44-7B4A-9217-39AC1CB99A92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85E2E4-05F1-DF46-B973-715859FEDCFB}">
      <dgm:prSet phldrT="[Text]"/>
      <dgm:spPr/>
      <dgm:t>
        <a:bodyPr/>
        <a:lstStyle/>
        <a:p>
          <a:r>
            <a:rPr lang="tr-TR" dirty="0" smtClean="0">
              <a:latin typeface="Comic Sans MS"/>
              <a:cs typeface="Comic Sans MS"/>
            </a:rPr>
            <a:t>İLK DOĞRU GÖRDÜĞÜM CEVABI İŞARETLİYORUM, DİĞERLERİNE BAKMIYORUM.</a:t>
          </a:r>
          <a:endParaRPr lang="en-US" dirty="0">
            <a:latin typeface="Comic Sans MS"/>
            <a:cs typeface="Comic Sans MS"/>
          </a:endParaRPr>
        </a:p>
      </dgm:t>
    </dgm:pt>
    <dgm:pt modelId="{7F8A5AF9-B0DB-0C48-A6E6-83EB32873DF2}" type="parTrans" cxnId="{11639D12-2800-3D42-84FE-F298FDEEFFC6}">
      <dgm:prSet/>
      <dgm:spPr/>
      <dgm:t>
        <a:bodyPr/>
        <a:lstStyle/>
        <a:p>
          <a:endParaRPr lang="en-US"/>
        </a:p>
      </dgm:t>
    </dgm:pt>
    <dgm:pt modelId="{F9611E3A-8812-5346-B0E1-E49A7666D92C}" type="sibTrans" cxnId="{11639D12-2800-3D42-84FE-F298FDEEFFC6}">
      <dgm:prSet/>
      <dgm:spPr/>
      <dgm:t>
        <a:bodyPr/>
        <a:lstStyle/>
        <a:p>
          <a:endParaRPr lang="en-US"/>
        </a:p>
      </dgm:t>
    </dgm:pt>
    <dgm:pt modelId="{2861C189-AA94-CD4E-AB07-E8CB874E9E6E}">
      <dgm:prSet phldrT="[Text]" phldr="1"/>
      <dgm:spPr/>
      <dgm:t>
        <a:bodyPr/>
        <a:lstStyle/>
        <a:p>
          <a:endParaRPr lang="en-US">
            <a:latin typeface="Comic Sans MS"/>
            <a:cs typeface="Comic Sans MS"/>
          </a:endParaRPr>
        </a:p>
      </dgm:t>
    </dgm:pt>
    <dgm:pt modelId="{DBED80A2-6873-3B43-BCF0-1D9026B83EBE}" type="parTrans" cxnId="{129902DC-6562-1448-9222-53E014A43E1B}">
      <dgm:prSet/>
      <dgm:spPr/>
      <dgm:t>
        <a:bodyPr/>
        <a:lstStyle/>
        <a:p>
          <a:endParaRPr lang="en-US"/>
        </a:p>
      </dgm:t>
    </dgm:pt>
    <dgm:pt modelId="{E98A8370-153B-C140-8301-93AC7D2FBE8B}" type="sibTrans" cxnId="{129902DC-6562-1448-9222-53E014A43E1B}">
      <dgm:prSet/>
      <dgm:spPr/>
      <dgm:t>
        <a:bodyPr/>
        <a:lstStyle/>
        <a:p>
          <a:endParaRPr lang="en-US"/>
        </a:p>
      </dgm:t>
    </dgm:pt>
    <dgm:pt modelId="{C26ECFAB-E098-5B44-B212-C1479884018D}">
      <dgm:prSet phldrT="[Text]"/>
      <dgm:spPr/>
      <dgm:t>
        <a:bodyPr/>
        <a:lstStyle/>
        <a:p>
          <a:r>
            <a:rPr lang="tr-TR" smtClean="0">
              <a:latin typeface="Comic Sans MS"/>
              <a:cs typeface="Comic Sans MS"/>
            </a:rPr>
            <a:t>UZUN SORULARI HİÇ OKUMUYORUM.</a:t>
          </a:r>
          <a:endParaRPr lang="en-US" dirty="0">
            <a:latin typeface="Comic Sans MS"/>
            <a:cs typeface="Comic Sans MS"/>
          </a:endParaRPr>
        </a:p>
      </dgm:t>
    </dgm:pt>
    <dgm:pt modelId="{66F16C18-B4DD-5F4C-849F-42A06BBC54C7}" type="parTrans" cxnId="{6C25FADB-A0D6-E24F-82D5-32C5C2B6D245}">
      <dgm:prSet/>
      <dgm:spPr/>
      <dgm:t>
        <a:bodyPr/>
        <a:lstStyle/>
        <a:p>
          <a:endParaRPr lang="en-US"/>
        </a:p>
      </dgm:t>
    </dgm:pt>
    <dgm:pt modelId="{5C9259EC-9332-EB41-AEF0-B1DA9078998F}" type="sibTrans" cxnId="{6C25FADB-A0D6-E24F-82D5-32C5C2B6D245}">
      <dgm:prSet/>
      <dgm:spPr/>
      <dgm:t>
        <a:bodyPr/>
        <a:lstStyle/>
        <a:p>
          <a:endParaRPr lang="en-US"/>
        </a:p>
      </dgm:t>
    </dgm:pt>
    <dgm:pt modelId="{75CED5BE-88C8-9148-8B0D-15A7FF092586}">
      <dgm:prSet phldrT="[Text]"/>
      <dgm:spPr/>
      <dgm:t>
        <a:bodyPr/>
        <a:lstStyle/>
        <a:p>
          <a:r>
            <a:rPr lang="tr-TR" dirty="0" smtClean="0">
              <a:latin typeface="Comic Sans MS"/>
              <a:cs typeface="Comic Sans MS"/>
            </a:rPr>
            <a:t>ÇOK TELAŞA KAPILIYORUM.</a:t>
          </a:r>
          <a:endParaRPr lang="en-US" dirty="0">
            <a:latin typeface="Comic Sans MS"/>
            <a:cs typeface="Comic Sans MS"/>
          </a:endParaRPr>
        </a:p>
      </dgm:t>
    </dgm:pt>
    <dgm:pt modelId="{F7A44D43-5E61-A142-89BB-4120EDD1F127}" type="parTrans" cxnId="{F24DD573-9058-B04D-8B40-746DD87CC117}">
      <dgm:prSet/>
      <dgm:spPr/>
      <dgm:t>
        <a:bodyPr/>
        <a:lstStyle/>
        <a:p>
          <a:endParaRPr lang="en-US"/>
        </a:p>
      </dgm:t>
    </dgm:pt>
    <dgm:pt modelId="{39CB0BAE-B9A4-B949-B36D-45AE07A721B4}" type="sibTrans" cxnId="{F24DD573-9058-B04D-8B40-746DD87CC117}">
      <dgm:prSet/>
      <dgm:spPr/>
      <dgm:t>
        <a:bodyPr/>
        <a:lstStyle/>
        <a:p>
          <a:endParaRPr lang="en-US"/>
        </a:p>
      </dgm:t>
    </dgm:pt>
    <dgm:pt modelId="{E8735968-3F0B-3C4E-A38E-473B2CD0CA65}">
      <dgm:prSet phldrT="[Text]" phldr="1"/>
      <dgm:spPr/>
      <dgm:t>
        <a:bodyPr/>
        <a:lstStyle/>
        <a:p>
          <a:endParaRPr lang="en-US" dirty="0">
            <a:latin typeface="Comic Sans MS"/>
            <a:cs typeface="Comic Sans MS"/>
          </a:endParaRPr>
        </a:p>
      </dgm:t>
    </dgm:pt>
    <dgm:pt modelId="{263C5AED-384F-8F4B-8BC5-61C2E5446A19}" type="sibTrans" cxnId="{7C74727C-6A42-6F45-82C2-8CF95F079A85}">
      <dgm:prSet/>
      <dgm:spPr/>
      <dgm:t>
        <a:bodyPr/>
        <a:lstStyle/>
        <a:p>
          <a:endParaRPr lang="en-US"/>
        </a:p>
      </dgm:t>
    </dgm:pt>
    <dgm:pt modelId="{4F083DCB-64A4-6249-A02B-A5620846518E}" type="parTrans" cxnId="{7C74727C-6A42-6F45-82C2-8CF95F079A85}">
      <dgm:prSet/>
      <dgm:spPr/>
      <dgm:t>
        <a:bodyPr/>
        <a:lstStyle/>
        <a:p>
          <a:endParaRPr lang="en-US"/>
        </a:p>
      </dgm:t>
    </dgm:pt>
    <dgm:pt modelId="{BEE713CE-2D04-AF48-BB2F-7F1411BB9830}">
      <dgm:prSet phldrT="[Text]"/>
      <dgm:spPr/>
      <dgm:t>
        <a:bodyPr/>
        <a:lstStyle/>
        <a:p>
          <a:r>
            <a:rPr lang="tr-TR" dirty="0" smtClean="0">
              <a:latin typeface="Comic Sans MS"/>
              <a:cs typeface="Comic Sans MS"/>
            </a:rPr>
            <a:t>SINAVDA ÇÖZEMEDİĞİM SORU İLE KARŞILAŞINCA SİNİRLENİP SINAVA KÜSÜYORUM. </a:t>
          </a:r>
          <a:endParaRPr lang="en-US" dirty="0">
            <a:latin typeface="Comic Sans MS"/>
            <a:cs typeface="Comic Sans MS"/>
          </a:endParaRPr>
        </a:p>
      </dgm:t>
    </dgm:pt>
    <dgm:pt modelId="{9CBD4412-2152-EE43-B543-F26E3D0C164A}" type="parTrans" cxnId="{B1825735-B8B5-7848-AD1A-6C5386C876B2}">
      <dgm:prSet/>
      <dgm:spPr/>
      <dgm:t>
        <a:bodyPr/>
        <a:lstStyle/>
        <a:p>
          <a:endParaRPr lang="en-US"/>
        </a:p>
      </dgm:t>
    </dgm:pt>
    <dgm:pt modelId="{2D938238-66F4-2044-919E-EC55BEDB55E8}" type="sibTrans" cxnId="{B1825735-B8B5-7848-AD1A-6C5386C876B2}">
      <dgm:prSet/>
      <dgm:spPr/>
      <dgm:t>
        <a:bodyPr/>
        <a:lstStyle/>
        <a:p>
          <a:endParaRPr lang="en-US"/>
        </a:p>
      </dgm:t>
    </dgm:pt>
    <dgm:pt modelId="{C027126B-5AB8-BB4F-81F7-AA9472BBA25A}">
      <dgm:prSet phldrT="[Text]"/>
      <dgm:spPr/>
      <dgm:t>
        <a:bodyPr/>
        <a:lstStyle/>
        <a:p>
          <a:endParaRPr lang="en-US" dirty="0">
            <a:latin typeface="Comic Sans MS"/>
            <a:cs typeface="Comic Sans MS"/>
          </a:endParaRPr>
        </a:p>
      </dgm:t>
    </dgm:pt>
    <dgm:pt modelId="{E1BDB9D6-6EBA-B946-816F-3927ECFF814A}" type="parTrans" cxnId="{6D0B3D8A-5B11-BB42-83C8-7A566AAAE201}">
      <dgm:prSet/>
      <dgm:spPr/>
      <dgm:t>
        <a:bodyPr/>
        <a:lstStyle/>
        <a:p>
          <a:endParaRPr lang="en-US"/>
        </a:p>
      </dgm:t>
    </dgm:pt>
    <dgm:pt modelId="{10BA9DD4-0BB9-D54F-961B-663591D3AB2A}" type="sibTrans" cxnId="{6D0B3D8A-5B11-BB42-83C8-7A566AAAE201}">
      <dgm:prSet/>
      <dgm:spPr/>
      <dgm:t>
        <a:bodyPr/>
        <a:lstStyle/>
        <a:p>
          <a:endParaRPr lang="en-US"/>
        </a:p>
      </dgm:t>
    </dgm:pt>
    <dgm:pt modelId="{3FFFE3A6-B4CA-7645-84E7-FB149F660431}">
      <dgm:prSet phldrT="[Text]"/>
      <dgm:spPr/>
      <dgm:t>
        <a:bodyPr/>
        <a:lstStyle/>
        <a:p>
          <a:endParaRPr lang="en-US" dirty="0">
            <a:latin typeface="Comic Sans MS"/>
            <a:cs typeface="Comic Sans MS"/>
          </a:endParaRPr>
        </a:p>
      </dgm:t>
    </dgm:pt>
    <dgm:pt modelId="{FE7D8BC6-5B7A-1242-A0E0-710DF0F3AAB3}" type="sibTrans" cxnId="{8B728515-3831-BB44-B097-11BB1A72095C}">
      <dgm:prSet/>
      <dgm:spPr/>
      <dgm:t>
        <a:bodyPr/>
        <a:lstStyle/>
        <a:p>
          <a:endParaRPr lang="en-US"/>
        </a:p>
      </dgm:t>
    </dgm:pt>
    <dgm:pt modelId="{5D63D513-8CE7-034B-8AE9-AF7A2879DFF8}" type="parTrans" cxnId="{8B728515-3831-BB44-B097-11BB1A72095C}">
      <dgm:prSet/>
      <dgm:spPr/>
      <dgm:t>
        <a:bodyPr/>
        <a:lstStyle/>
        <a:p>
          <a:endParaRPr lang="en-US"/>
        </a:p>
      </dgm:t>
    </dgm:pt>
    <dgm:pt modelId="{65766477-1B59-E24A-9A27-4BD4E1F147C9}" type="pres">
      <dgm:prSet presAssocID="{A7D3DD55-2D44-7B4A-9217-39AC1CB99A9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87949888-95E5-1047-B1A6-59F09D6AB5EF}" type="pres">
      <dgm:prSet presAssocID="{E8735968-3F0B-3C4E-A38E-473B2CD0CA65}" presName="parenttextcomposite" presStyleCnt="0"/>
      <dgm:spPr/>
    </dgm:pt>
    <dgm:pt modelId="{FD7FF8A9-0674-C543-96F4-078C0D6C6F33}" type="pres">
      <dgm:prSet presAssocID="{E8735968-3F0B-3C4E-A38E-473B2CD0CA65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62A81-27DE-924B-89CB-E105A43EA9FA}" type="pres">
      <dgm:prSet presAssocID="{E8735968-3F0B-3C4E-A38E-473B2CD0CA65}" presName="composite" presStyleCnt="0"/>
      <dgm:spPr/>
    </dgm:pt>
    <dgm:pt modelId="{13CC4229-077E-C541-9089-D44CA9806B78}" type="pres">
      <dgm:prSet presAssocID="{E8735968-3F0B-3C4E-A38E-473B2CD0CA65}" presName="chevron1" presStyleLbl="alignNode1" presStyleIdx="0" presStyleCnt="28"/>
      <dgm:spPr/>
    </dgm:pt>
    <dgm:pt modelId="{1FAA2093-A389-754B-B9DA-050A4949E1B2}" type="pres">
      <dgm:prSet presAssocID="{E8735968-3F0B-3C4E-A38E-473B2CD0CA65}" presName="chevron2" presStyleLbl="alignNode1" presStyleIdx="1" presStyleCnt="28"/>
      <dgm:spPr/>
    </dgm:pt>
    <dgm:pt modelId="{E966FEA5-E679-C241-9F98-0B6B9D8235BA}" type="pres">
      <dgm:prSet presAssocID="{E8735968-3F0B-3C4E-A38E-473B2CD0CA65}" presName="chevron3" presStyleLbl="alignNode1" presStyleIdx="2" presStyleCnt="28"/>
      <dgm:spPr/>
    </dgm:pt>
    <dgm:pt modelId="{8EE4FFFE-78A0-2444-BBD6-0FD316733D67}" type="pres">
      <dgm:prSet presAssocID="{E8735968-3F0B-3C4E-A38E-473B2CD0CA65}" presName="chevron4" presStyleLbl="alignNode1" presStyleIdx="3" presStyleCnt="28"/>
      <dgm:spPr/>
    </dgm:pt>
    <dgm:pt modelId="{F23B45C0-390A-2E45-9372-9F25B3FBBAD3}" type="pres">
      <dgm:prSet presAssocID="{E8735968-3F0B-3C4E-A38E-473B2CD0CA65}" presName="chevron5" presStyleLbl="alignNode1" presStyleIdx="4" presStyleCnt="28"/>
      <dgm:spPr/>
    </dgm:pt>
    <dgm:pt modelId="{668E2352-8217-C143-974C-FC91BBB85129}" type="pres">
      <dgm:prSet presAssocID="{E8735968-3F0B-3C4E-A38E-473B2CD0CA65}" presName="chevron6" presStyleLbl="alignNode1" presStyleIdx="5" presStyleCnt="28"/>
      <dgm:spPr/>
    </dgm:pt>
    <dgm:pt modelId="{890BF4C5-9D4B-A642-89DA-F0F7A44A28E3}" type="pres">
      <dgm:prSet presAssocID="{E8735968-3F0B-3C4E-A38E-473B2CD0CA65}" presName="chevron7" presStyleLbl="alignNode1" presStyleIdx="6" presStyleCnt="28"/>
      <dgm:spPr/>
    </dgm:pt>
    <dgm:pt modelId="{1D3926B0-3932-5C46-B8E6-A57CF8097D15}" type="pres">
      <dgm:prSet presAssocID="{E8735968-3F0B-3C4E-A38E-473B2CD0CA65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766E6-2C04-D743-9893-3BF7E637429F}" type="pres">
      <dgm:prSet presAssocID="{263C5AED-384F-8F4B-8BC5-61C2E5446A19}" presName="sibTrans" presStyleCnt="0"/>
      <dgm:spPr/>
    </dgm:pt>
    <dgm:pt modelId="{B957131C-A516-9B49-ABB8-03704040791B}" type="pres">
      <dgm:prSet presAssocID="{2861C189-AA94-CD4E-AB07-E8CB874E9E6E}" presName="parenttextcomposite" presStyleCnt="0"/>
      <dgm:spPr/>
    </dgm:pt>
    <dgm:pt modelId="{1460E990-F5D3-8548-B25F-570E17A142AB}" type="pres">
      <dgm:prSet presAssocID="{2861C189-AA94-CD4E-AB07-E8CB874E9E6E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644BA3-558E-AE40-8460-1EB8D0AA8833}" type="pres">
      <dgm:prSet presAssocID="{2861C189-AA94-CD4E-AB07-E8CB874E9E6E}" presName="composite" presStyleCnt="0"/>
      <dgm:spPr/>
    </dgm:pt>
    <dgm:pt modelId="{62E88E67-A39C-1C44-89BA-7830A5A8F0B1}" type="pres">
      <dgm:prSet presAssocID="{2861C189-AA94-CD4E-AB07-E8CB874E9E6E}" presName="chevron1" presStyleLbl="alignNode1" presStyleIdx="7" presStyleCnt="28"/>
      <dgm:spPr/>
    </dgm:pt>
    <dgm:pt modelId="{80DD7A5A-9CA2-2447-982F-CF1758B09433}" type="pres">
      <dgm:prSet presAssocID="{2861C189-AA94-CD4E-AB07-E8CB874E9E6E}" presName="chevron2" presStyleLbl="alignNode1" presStyleIdx="8" presStyleCnt="28"/>
      <dgm:spPr/>
    </dgm:pt>
    <dgm:pt modelId="{7AF5EB06-CA0C-8E48-8607-D832A1A6401E}" type="pres">
      <dgm:prSet presAssocID="{2861C189-AA94-CD4E-AB07-E8CB874E9E6E}" presName="chevron3" presStyleLbl="alignNode1" presStyleIdx="9" presStyleCnt="28"/>
      <dgm:spPr/>
    </dgm:pt>
    <dgm:pt modelId="{E6AD96C3-3E9A-FE44-A698-DBBE38773349}" type="pres">
      <dgm:prSet presAssocID="{2861C189-AA94-CD4E-AB07-E8CB874E9E6E}" presName="chevron4" presStyleLbl="alignNode1" presStyleIdx="10" presStyleCnt="28"/>
      <dgm:spPr/>
    </dgm:pt>
    <dgm:pt modelId="{830C5D93-D6DA-454F-9CA3-87431A223196}" type="pres">
      <dgm:prSet presAssocID="{2861C189-AA94-CD4E-AB07-E8CB874E9E6E}" presName="chevron5" presStyleLbl="alignNode1" presStyleIdx="11" presStyleCnt="28"/>
      <dgm:spPr/>
    </dgm:pt>
    <dgm:pt modelId="{38C4B709-0335-164D-9DB5-C15D9FDCC149}" type="pres">
      <dgm:prSet presAssocID="{2861C189-AA94-CD4E-AB07-E8CB874E9E6E}" presName="chevron6" presStyleLbl="alignNode1" presStyleIdx="12" presStyleCnt="28"/>
      <dgm:spPr/>
    </dgm:pt>
    <dgm:pt modelId="{59D4C9DF-2A22-1A4D-A284-8A6FA2D167AA}" type="pres">
      <dgm:prSet presAssocID="{2861C189-AA94-CD4E-AB07-E8CB874E9E6E}" presName="chevron7" presStyleLbl="alignNode1" presStyleIdx="13" presStyleCnt="28"/>
      <dgm:spPr/>
    </dgm:pt>
    <dgm:pt modelId="{E7445512-AD2F-0341-BDAD-1D09F1D70230}" type="pres">
      <dgm:prSet presAssocID="{2861C189-AA94-CD4E-AB07-E8CB874E9E6E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6348F-CC79-E548-B08C-E218EB6BEAD7}" type="pres">
      <dgm:prSet presAssocID="{E98A8370-153B-C140-8301-93AC7D2FBE8B}" presName="sibTrans" presStyleCnt="0"/>
      <dgm:spPr/>
    </dgm:pt>
    <dgm:pt modelId="{49586D92-D75C-CC40-A47D-9F614E2987B7}" type="pres">
      <dgm:prSet presAssocID="{3FFFE3A6-B4CA-7645-84E7-FB149F660431}" presName="parenttextcomposite" presStyleCnt="0"/>
      <dgm:spPr/>
    </dgm:pt>
    <dgm:pt modelId="{64903C90-1B74-FA4C-B0FA-700F408E5043}" type="pres">
      <dgm:prSet presAssocID="{3FFFE3A6-B4CA-7645-84E7-FB149F660431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D1477-E5FC-DE47-9329-8C935B353395}" type="pres">
      <dgm:prSet presAssocID="{3FFFE3A6-B4CA-7645-84E7-FB149F660431}" presName="composite" presStyleCnt="0"/>
      <dgm:spPr/>
    </dgm:pt>
    <dgm:pt modelId="{AC8AAD3E-6D4B-A941-B00C-CF2D77FAEF30}" type="pres">
      <dgm:prSet presAssocID="{3FFFE3A6-B4CA-7645-84E7-FB149F660431}" presName="chevron1" presStyleLbl="alignNode1" presStyleIdx="14" presStyleCnt="28"/>
      <dgm:spPr/>
    </dgm:pt>
    <dgm:pt modelId="{129AA885-C5F8-004D-B4AC-CB704C3DEEB5}" type="pres">
      <dgm:prSet presAssocID="{3FFFE3A6-B4CA-7645-84E7-FB149F660431}" presName="chevron2" presStyleLbl="alignNode1" presStyleIdx="15" presStyleCnt="28"/>
      <dgm:spPr/>
    </dgm:pt>
    <dgm:pt modelId="{378D1E3B-F508-FE42-8038-950ED47F43E5}" type="pres">
      <dgm:prSet presAssocID="{3FFFE3A6-B4CA-7645-84E7-FB149F660431}" presName="chevron3" presStyleLbl="alignNode1" presStyleIdx="16" presStyleCnt="28"/>
      <dgm:spPr/>
    </dgm:pt>
    <dgm:pt modelId="{1F91C546-EECF-2240-BB9D-37D141332B7A}" type="pres">
      <dgm:prSet presAssocID="{3FFFE3A6-B4CA-7645-84E7-FB149F660431}" presName="chevron4" presStyleLbl="alignNode1" presStyleIdx="17" presStyleCnt="28"/>
      <dgm:spPr/>
    </dgm:pt>
    <dgm:pt modelId="{527F40BC-B29A-1343-82FA-58D11C0A84D6}" type="pres">
      <dgm:prSet presAssocID="{3FFFE3A6-B4CA-7645-84E7-FB149F660431}" presName="chevron5" presStyleLbl="alignNode1" presStyleIdx="18" presStyleCnt="28"/>
      <dgm:spPr/>
    </dgm:pt>
    <dgm:pt modelId="{67CA6ACC-DD6C-DF46-BEC0-EDEBB8057064}" type="pres">
      <dgm:prSet presAssocID="{3FFFE3A6-B4CA-7645-84E7-FB149F660431}" presName="chevron6" presStyleLbl="alignNode1" presStyleIdx="19" presStyleCnt="28"/>
      <dgm:spPr/>
    </dgm:pt>
    <dgm:pt modelId="{ACCBD55E-A69C-8245-8227-7C5A78D4CFDE}" type="pres">
      <dgm:prSet presAssocID="{3FFFE3A6-B4CA-7645-84E7-FB149F660431}" presName="chevron7" presStyleLbl="alignNode1" presStyleIdx="20" presStyleCnt="28"/>
      <dgm:spPr/>
    </dgm:pt>
    <dgm:pt modelId="{C8404AF7-A088-254E-9EDB-2EDFABA9E7FE}" type="pres">
      <dgm:prSet presAssocID="{3FFFE3A6-B4CA-7645-84E7-FB149F660431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2F259-B847-674F-8C6B-802449D2F6A3}" type="pres">
      <dgm:prSet presAssocID="{FE7D8BC6-5B7A-1242-A0E0-710DF0F3AAB3}" presName="sibTrans" presStyleCnt="0"/>
      <dgm:spPr/>
    </dgm:pt>
    <dgm:pt modelId="{0465671A-3617-0540-B7CD-F2498AFA0B55}" type="pres">
      <dgm:prSet presAssocID="{C027126B-5AB8-BB4F-81F7-AA9472BBA25A}" presName="parenttextcomposite" presStyleCnt="0"/>
      <dgm:spPr/>
    </dgm:pt>
    <dgm:pt modelId="{E07B7199-CDE9-CA4F-BC48-35592E7D95DC}" type="pres">
      <dgm:prSet presAssocID="{C027126B-5AB8-BB4F-81F7-AA9472BBA25A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B432DB-B680-824D-8510-C63E5E820651}" type="pres">
      <dgm:prSet presAssocID="{C027126B-5AB8-BB4F-81F7-AA9472BBA25A}" presName="composite" presStyleCnt="0"/>
      <dgm:spPr/>
    </dgm:pt>
    <dgm:pt modelId="{EE00E27B-B6EF-C14D-ADD6-1B266DCDE888}" type="pres">
      <dgm:prSet presAssocID="{C027126B-5AB8-BB4F-81F7-AA9472BBA25A}" presName="chevron1" presStyleLbl="alignNode1" presStyleIdx="21" presStyleCnt="28"/>
      <dgm:spPr/>
    </dgm:pt>
    <dgm:pt modelId="{353BDBB0-79EC-6A40-ABCD-998794CB171A}" type="pres">
      <dgm:prSet presAssocID="{C027126B-5AB8-BB4F-81F7-AA9472BBA25A}" presName="chevron2" presStyleLbl="alignNode1" presStyleIdx="22" presStyleCnt="28"/>
      <dgm:spPr/>
    </dgm:pt>
    <dgm:pt modelId="{333B581C-2D03-9E44-A6F9-B44901A6C38A}" type="pres">
      <dgm:prSet presAssocID="{C027126B-5AB8-BB4F-81F7-AA9472BBA25A}" presName="chevron3" presStyleLbl="alignNode1" presStyleIdx="23" presStyleCnt="28"/>
      <dgm:spPr/>
    </dgm:pt>
    <dgm:pt modelId="{46AC509B-4322-FE43-A153-3718CCAF1F6B}" type="pres">
      <dgm:prSet presAssocID="{C027126B-5AB8-BB4F-81F7-AA9472BBA25A}" presName="chevron4" presStyleLbl="alignNode1" presStyleIdx="24" presStyleCnt="28"/>
      <dgm:spPr/>
    </dgm:pt>
    <dgm:pt modelId="{B347AA0C-45F3-6C48-9861-B20AE264E499}" type="pres">
      <dgm:prSet presAssocID="{C027126B-5AB8-BB4F-81F7-AA9472BBA25A}" presName="chevron5" presStyleLbl="alignNode1" presStyleIdx="25" presStyleCnt="28"/>
      <dgm:spPr/>
    </dgm:pt>
    <dgm:pt modelId="{E0F94538-1759-084D-9A36-C0D630D4DD98}" type="pres">
      <dgm:prSet presAssocID="{C027126B-5AB8-BB4F-81F7-AA9472BBA25A}" presName="chevron6" presStyleLbl="alignNode1" presStyleIdx="26" presStyleCnt="28"/>
      <dgm:spPr/>
    </dgm:pt>
    <dgm:pt modelId="{E5C192AB-A473-FE40-876E-9CD1469B44E9}" type="pres">
      <dgm:prSet presAssocID="{C027126B-5AB8-BB4F-81F7-AA9472BBA25A}" presName="chevron7" presStyleLbl="alignNode1" presStyleIdx="27" presStyleCnt="28"/>
      <dgm:spPr/>
    </dgm:pt>
    <dgm:pt modelId="{89A27F47-2E72-714D-BD87-0E68FDDCDB98}" type="pres">
      <dgm:prSet presAssocID="{C027126B-5AB8-BB4F-81F7-AA9472BBA25A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4727C-6A42-6F45-82C2-8CF95F079A85}" srcId="{A7D3DD55-2D44-7B4A-9217-39AC1CB99A92}" destId="{E8735968-3F0B-3C4E-A38E-473B2CD0CA65}" srcOrd="0" destOrd="0" parTransId="{4F083DCB-64A4-6249-A02B-A5620846518E}" sibTransId="{263C5AED-384F-8F4B-8BC5-61C2E5446A19}"/>
    <dgm:cxn modelId="{818865B0-724D-5C49-8971-D4B1C2B1E578}" type="presOf" srcId="{A7D3DD55-2D44-7B4A-9217-39AC1CB99A92}" destId="{65766477-1B59-E24A-9A27-4BD4E1F147C9}" srcOrd="0" destOrd="0" presId="urn:microsoft.com/office/officeart/2008/layout/VerticalAccentList"/>
    <dgm:cxn modelId="{80224FC4-BD74-6C4B-A3FF-44409BE233B3}" type="presOf" srcId="{75CED5BE-88C8-9148-8B0D-15A7FF092586}" destId="{C8404AF7-A088-254E-9EDB-2EDFABA9E7FE}" srcOrd="0" destOrd="0" presId="urn:microsoft.com/office/officeart/2008/layout/VerticalAccentList"/>
    <dgm:cxn modelId="{129902DC-6562-1448-9222-53E014A43E1B}" srcId="{A7D3DD55-2D44-7B4A-9217-39AC1CB99A92}" destId="{2861C189-AA94-CD4E-AB07-E8CB874E9E6E}" srcOrd="1" destOrd="0" parTransId="{DBED80A2-6873-3B43-BCF0-1D9026B83EBE}" sibTransId="{E98A8370-153B-C140-8301-93AC7D2FBE8B}"/>
    <dgm:cxn modelId="{B1825735-B8B5-7848-AD1A-6C5386C876B2}" srcId="{C027126B-5AB8-BB4F-81F7-AA9472BBA25A}" destId="{BEE713CE-2D04-AF48-BB2F-7F1411BB9830}" srcOrd="0" destOrd="0" parTransId="{9CBD4412-2152-EE43-B543-F26E3D0C164A}" sibTransId="{2D938238-66F4-2044-919E-EC55BEDB55E8}"/>
    <dgm:cxn modelId="{54400707-46C1-454C-9A28-8E1CF40541CC}" type="presOf" srcId="{C027126B-5AB8-BB4F-81F7-AA9472BBA25A}" destId="{E07B7199-CDE9-CA4F-BC48-35592E7D95DC}" srcOrd="0" destOrd="0" presId="urn:microsoft.com/office/officeart/2008/layout/VerticalAccentList"/>
    <dgm:cxn modelId="{A80159A9-A60F-AC4D-800A-BEEC69B091E9}" type="presOf" srcId="{C26ECFAB-E098-5B44-B212-C1479884018D}" destId="{E7445512-AD2F-0341-BDAD-1D09F1D70230}" srcOrd="0" destOrd="0" presId="urn:microsoft.com/office/officeart/2008/layout/VerticalAccentList"/>
    <dgm:cxn modelId="{6D0B3D8A-5B11-BB42-83C8-7A566AAAE201}" srcId="{A7D3DD55-2D44-7B4A-9217-39AC1CB99A92}" destId="{C027126B-5AB8-BB4F-81F7-AA9472BBA25A}" srcOrd="3" destOrd="0" parTransId="{E1BDB9D6-6EBA-B946-816F-3927ECFF814A}" sibTransId="{10BA9DD4-0BB9-D54F-961B-663591D3AB2A}"/>
    <dgm:cxn modelId="{11639D12-2800-3D42-84FE-F298FDEEFFC6}" srcId="{E8735968-3F0B-3C4E-A38E-473B2CD0CA65}" destId="{4085E2E4-05F1-DF46-B973-715859FEDCFB}" srcOrd="0" destOrd="0" parTransId="{7F8A5AF9-B0DB-0C48-A6E6-83EB32873DF2}" sibTransId="{F9611E3A-8812-5346-B0E1-E49A7666D92C}"/>
    <dgm:cxn modelId="{D1964798-59FE-1149-A7FB-DD8EFF4D96BC}" type="presOf" srcId="{3FFFE3A6-B4CA-7645-84E7-FB149F660431}" destId="{64903C90-1B74-FA4C-B0FA-700F408E5043}" srcOrd="0" destOrd="0" presId="urn:microsoft.com/office/officeart/2008/layout/VerticalAccentList"/>
    <dgm:cxn modelId="{8B728515-3831-BB44-B097-11BB1A72095C}" srcId="{A7D3DD55-2D44-7B4A-9217-39AC1CB99A92}" destId="{3FFFE3A6-B4CA-7645-84E7-FB149F660431}" srcOrd="2" destOrd="0" parTransId="{5D63D513-8CE7-034B-8AE9-AF7A2879DFF8}" sibTransId="{FE7D8BC6-5B7A-1242-A0E0-710DF0F3AAB3}"/>
    <dgm:cxn modelId="{BAAB9076-A771-A849-BB5C-CB9A6A01AF47}" type="presOf" srcId="{2861C189-AA94-CD4E-AB07-E8CB874E9E6E}" destId="{1460E990-F5D3-8548-B25F-570E17A142AB}" srcOrd="0" destOrd="0" presId="urn:microsoft.com/office/officeart/2008/layout/VerticalAccentList"/>
    <dgm:cxn modelId="{990F7463-DB78-2C40-9544-3E3FF181EDFE}" type="presOf" srcId="{BEE713CE-2D04-AF48-BB2F-7F1411BB9830}" destId="{89A27F47-2E72-714D-BD87-0E68FDDCDB98}" srcOrd="0" destOrd="0" presId="urn:microsoft.com/office/officeart/2008/layout/VerticalAccentList"/>
    <dgm:cxn modelId="{F24DD573-9058-B04D-8B40-746DD87CC117}" srcId="{3FFFE3A6-B4CA-7645-84E7-FB149F660431}" destId="{75CED5BE-88C8-9148-8B0D-15A7FF092586}" srcOrd="0" destOrd="0" parTransId="{F7A44D43-5E61-A142-89BB-4120EDD1F127}" sibTransId="{39CB0BAE-B9A4-B949-B36D-45AE07A721B4}"/>
    <dgm:cxn modelId="{6C25FADB-A0D6-E24F-82D5-32C5C2B6D245}" srcId="{2861C189-AA94-CD4E-AB07-E8CB874E9E6E}" destId="{C26ECFAB-E098-5B44-B212-C1479884018D}" srcOrd="0" destOrd="0" parTransId="{66F16C18-B4DD-5F4C-849F-42A06BBC54C7}" sibTransId="{5C9259EC-9332-EB41-AEF0-B1DA9078998F}"/>
    <dgm:cxn modelId="{61227090-7298-9A44-B277-FB8CC1E84553}" type="presOf" srcId="{4085E2E4-05F1-DF46-B973-715859FEDCFB}" destId="{1D3926B0-3932-5C46-B8E6-A57CF8097D15}" srcOrd="0" destOrd="0" presId="urn:microsoft.com/office/officeart/2008/layout/VerticalAccentList"/>
    <dgm:cxn modelId="{4D4B626A-7ACD-844C-B648-BDA9C39F166D}" type="presOf" srcId="{E8735968-3F0B-3C4E-A38E-473B2CD0CA65}" destId="{FD7FF8A9-0674-C543-96F4-078C0D6C6F33}" srcOrd="0" destOrd="0" presId="urn:microsoft.com/office/officeart/2008/layout/VerticalAccentList"/>
    <dgm:cxn modelId="{BC227DFC-6AF9-0C48-8CAC-B4B4F81AAA21}" type="presParOf" srcId="{65766477-1B59-E24A-9A27-4BD4E1F147C9}" destId="{87949888-95E5-1047-B1A6-59F09D6AB5EF}" srcOrd="0" destOrd="0" presId="urn:microsoft.com/office/officeart/2008/layout/VerticalAccentList"/>
    <dgm:cxn modelId="{12D17A37-80D3-604A-89D4-F4EFA6507F8B}" type="presParOf" srcId="{87949888-95E5-1047-B1A6-59F09D6AB5EF}" destId="{FD7FF8A9-0674-C543-96F4-078C0D6C6F33}" srcOrd="0" destOrd="0" presId="urn:microsoft.com/office/officeart/2008/layout/VerticalAccentList"/>
    <dgm:cxn modelId="{CFD45E07-6DFD-F841-8D71-737F8B544E76}" type="presParOf" srcId="{65766477-1B59-E24A-9A27-4BD4E1F147C9}" destId="{0D262A81-27DE-924B-89CB-E105A43EA9FA}" srcOrd="1" destOrd="0" presId="urn:microsoft.com/office/officeart/2008/layout/VerticalAccentList"/>
    <dgm:cxn modelId="{2D0F7E03-49C5-7343-8A2F-5F0D1CD4F22B}" type="presParOf" srcId="{0D262A81-27DE-924B-89CB-E105A43EA9FA}" destId="{13CC4229-077E-C541-9089-D44CA9806B78}" srcOrd="0" destOrd="0" presId="urn:microsoft.com/office/officeart/2008/layout/VerticalAccentList"/>
    <dgm:cxn modelId="{C136673A-A6BC-EB49-8DD4-7286F71F8B81}" type="presParOf" srcId="{0D262A81-27DE-924B-89CB-E105A43EA9FA}" destId="{1FAA2093-A389-754B-B9DA-050A4949E1B2}" srcOrd="1" destOrd="0" presId="urn:microsoft.com/office/officeart/2008/layout/VerticalAccentList"/>
    <dgm:cxn modelId="{14397696-50E2-9746-A7F3-181133B865EB}" type="presParOf" srcId="{0D262A81-27DE-924B-89CB-E105A43EA9FA}" destId="{E966FEA5-E679-C241-9F98-0B6B9D8235BA}" srcOrd="2" destOrd="0" presId="urn:microsoft.com/office/officeart/2008/layout/VerticalAccentList"/>
    <dgm:cxn modelId="{1B1F671E-6B2A-4346-BC4F-F4564BED606F}" type="presParOf" srcId="{0D262A81-27DE-924B-89CB-E105A43EA9FA}" destId="{8EE4FFFE-78A0-2444-BBD6-0FD316733D67}" srcOrd="3" destOrd="0" presId="urn:microsoft.com/office/officeart/2008/layout/VerticalAccentList"/>
    <dgm:cxn modelId="{9412C005-0BFD-264B-AD0F-F7F095B41125}" type="presParOf" srcId="{0D262A81-27DE-924B-89CB-E105A43EA9FA}" destId="{F23B45C0-390A-2E45-9372-9F25B3FBBAD3}" srcOrd="4" destOrd="0" presId="urn:microsoft.com/office/officeart/2008/layout/VerticalAccentList"/>
    <dgm:cxn modelId="{E30AFB30-F51E-4F4C-A9CA-63D6A60CED28}" type="presParOf" srcId="{0D262A81-27DE-924B-89CB-E105A43EA9FA}" destId="{668E2352-8217-C143-974C-FC91BBB85129}" srcOrd="5" destOrd="0" presId="urn:microsoft.com/office/officeart/2008/layout/VerticalAccentList"/>
    <dgm:cxn modelId="{6D31FD38-DC3C-4D4F-A078-AC567B513DCF}" type="presParOf" srcId="{0D262A81-27DE-924B-89CB-E105A43EA9FA}" destId="{890BF4C5-9D4B-A642-89DA-F0F7A44A28E3}" srcOrd="6" destOrd="0" presId="urn:microsoft.com/office/officeart/2008/layout/VerticalAccentList"/>
    <dgm:cxn modelId="{3493DC65-D7E1-1E42-BF73-6A37FEDDE8A8}" type="presParOf" srcId="{0D262A81-27DE-924B-89CB-E105A43EA9FA}" destId="{1D3926B0-3932-5C46-B8E6-A57CF8097D15}" srcOrd="7" destOrd="0" presId="urn:microsoft.com/office/officeart/2008/layout/VerticalAccentList"/>
    <dgm:cxn modelId="{F9FA854E-ED75-0A4A-BAC5-726F518BDEB7}" type="presParOf" srcId="{65766477-1B59-E24A-9A27-4BD4E1F147C9}" destId="{8B2766E6-2C04-D743-9893-3BF7E637429F}" srcOrd="2" destOrd="0" presId="urn:microsoft.com/office/officeart/2008/layout/VerticalAccentList"/>
    <dgm:cxn modelId="{63BD5BCA-9681-FC4A-B022-C3C8D2DABAC4}" type="presParOf" srcId="{65766477-1B59-E24A-9A27-4BD4E1F147C9}" destId="{B957131C-A516-9B49-ABB8-03704040791B}" srcOrd="3" destOrd="0" presId="urn:microsoft.com/office/officeart/2008/layout/VerticalAccentList"/>
    <dgm:cxn modelId="{DC21AF30-6C57-D64D-AAD8-D8598B90F950}" type="presParOf" srcId="{B957131C-A516-9B49-ABB8-03704040791B}" destId="{1460E990-F5D3-8548-B25F-570E17A142AB}" srcOrd="0" destOrd="0" presId="urn:microsoft.com/office/officeart/2008/layout/VerticalAccentList"/>
    <dgm:cxn modelId="{B619C88E-7108-444A-9D7F-C791520AA574}" type="presParOf" srcId="{65766477-1B59-E24A-9A27-4BD4E1F147C9}" destId="{EB644BA3-558E-AE40-8460-1EB8D0AA8833}" srcOrd="4" destOrd="0" presId="urn:microsoft.com/office/officeart/2008/layout/VerticalAccentList"/>
    <dgm:cxn modelId="{01D4BF6F-038E-544A-9305-A9DAA3B74E99}" type="presParOf" srcId="{EB644BA3-558E-AE40-8460-1EB8D0AA8833}" destId="{62E88E67-A39C-1C44-89BA-7830A5A8F0B1}" srcOrd="0" destOrd="0" presId="urn:microsoft.com/office/officeart/2008/layout/VerticalAccentList"/>
    <dgm:cxn modelId="{918DC548-F802-F242-AEE8-E3538EFB6BAD}" type="presParOf" srcId="{EB644BA3-558E-AE40-8460-1EB8D0AA8833}" destId="{80DD7A5A-9CA2-2447-982F-CF1758B09433}" srcOrd="1" destOrd="0" presId="urn:microsoft.com/office/officeart/2008/layout/VerticalAccentList"/>
    <dgm:cxn modelId="{D8B3F2C0-7580-2842-AE25-7B0F4B1F07D2}" type="presParOf" srcId="{EB644BA3-558E-AE40-8460-1EB8D0AA8833}" destId="{7AF5EB06-CA0C-8E48-8607-D832A1A6401E}" srcOrd="2" destOrd="0" presId="urn:microsoft.com/office/officeart/2008/layout/VerticalAccentList"/>
    <dgm:cxn modelId="{C6C787C7-5D08-134A-943C-FDE71B326BEB}" type="presParOf" srcId="{EB644BA3-558E-AE40-8460-1EB8D0AA8833}" destId="{E6AD96C3-3E9A-FE44-A698-DBBE38773349}" srcOrd="3" destOrd="0" presId="urn:microsoft.com/office/officeart/2008/layout/VerticalAccentList"/>
    <dgm:cxn modelId="{2E886B24-C833-3440-B189-2D22BF5E1E8C}" type="presParOf" srcId="{EB644BA3-558E-AE40-8460-1EB8D0AA8833}" destId="{830C5D93-D6DA-454F-9CA3-87431A223196}" srcOrd="4" destOrd="0" presId="urn:microsoft.com/office/officeart/2008/layout/VerticalAccentList"/>
    <dgm:cxn modelId="{EBFA0A27-A48E-1340-991A-9566B00DA40F}" type="presParOf" srcId="{EB644BA3-558E-AE40-8460-1EB8D0AA8833}" destId="{38C4B709-0335-164D-9DB5-C15D9FDCC149}" srcOrd="5" destOrd="0" presId="urn:microsoft.com/office/officeart/2008/layout/VerticalAccentList"/>
    <dgm:cxn modelId="{7AE217A5-380E-BD41-861A-9FBF270A0368}" type="presParOf" srcId="{EB644BA3-558E-AE40-8460-1EB8D0AA8833}" destId="{59D4C9DF-2A22-1A4D-A284-8A6FA2D167AA}" srcOrd="6" destOrd="0" presId="urn:microsoft.com/office/officeart/2008/layout/VerticalAccentList"/>
    <dgm:cxn modelId="{B23AEA2E-7946-1941-BA4D-72DB755E71B5}" type="presParOf" srcId="{EB644BA3-558E-AE40-8460-1EB8D0AA8833}" destId="{E7445512-AD2F-0341-BDAD-1D09F1D70230}" srcOrd="7" destOrd="0" presId="urn:microsoft.com/office/officeart/2008/layout/VerticalAccentList"/>
    <dgm:cxn modelId="{AAEE49EF-CF6C-0440-8C08-8A2FC95577EA}" type="presParOf" srcId="{65766477-1B59-E24A-9A27-4BD4E1F147C9}" destId="{1316348F-CC79-E548-B08C-E218EB6BEAD7}" srcOrd="5" destOrd="0" presId="urn:microsoft.com/office/officeart/2008/layout/VerticalAccentList"/>
    <dgm:cxn modelId="{6FDE81A5-03D9-E840-AFA5-70C1DCB3F40E}" type="presParOf" srcId="{65766477-1B59-E24A-9A27-4BD4E1F147C9}" destId="{49586D92-D75C-CC40-A47D-9F614E2987B7}" srcOrd="6" destOrd="0" presId="urn:microsoft.com/office/officeart/2008/layout/VerticalAccentList"/>
    <dgm:cxn modelId="{583C38BE-68A7-6247-BFDB-891DBEE2CF2F}" type="presParOf" srcId="{49586D92-D75C-CC40-A47D-9F614E2987B7}" destId="{64903C90-1B74-FA4C-B0FA-700F408E5043}" srcOrd="0" destOrd="0" presId="urn:microsoft.com/office/officeart/2008/layout/VerticalAccentList"/>
    <dgm:cxn modelId="{A6A923B4-9595-124A-8BE7-11F16FEB730F}" type="presParOf" srcId="{65766477-1B59-E24A-9A27-4BD4E1F147C9}" destId="{D21D1477-E5FC-DE47-9329-8C935B353395}" srcOrd="7" destOrd="0" presId="urn:microsoft.com/office/officeart/2008/layout/VerticalAccentList"/>
    <dgm:cxn modelId="{14BEBBB1-EC4C-004E-B926-C7B727CEE4EB}" type="presParOf" srcId="{D21D1477-E5FC-DE47-9329-8C935B353395}" destId="{AC8AAD3E-6D4B-A941-B00C-CF2D77FAEF30}" srcOrd="0" destOrd="0" presId="urn:microsoft.com/office/officeart/2008/layout/VerticalAccentList"/>
    <dgm:cxn modelId="{D5039CE1-5282-6547-B6DD-48C2CEAD3862}" type="presParOf" srcId="{D21D1477-E5FC-DE47-9329-8C935B353395}" destId="{129AA885-C5F8-004D-B4AC-CB704C3DEEB5}" srcOrd="1" destOrd="0" presId="urn:microsoft.com/office/officeart/2008/layout/VerticalAccentList"/>
    <dgm:cxn modelId="{26BB907F-648E-2248-9034-A360C8CB2BB0}" type="presParOf" srcId="{D21D1477-E5FC-DE47-9329-8C935B353395}" destId="{378D1E3B-F508-FE42-8038-950ED47F43E5}" srcOrd="2" destOrd="0" presId="urn:microsoft.com/office/officeart/2008/layout/VerticalAccentList"/>
    <dgm:cxn modelId="{175CBAA1-6F4B-7B43-B0BC-AEBBA3CE15A3}" type="presParOf" srcId="{D21D1477-E5FC-DE47-9329-8C935B353395}" destId="{1F91C546-EECF-2240-BB9D-37D141332B7A}" srcOrd="3" destOrd="0" presId="urn:microsoft.com/office/officeart/2008/layout/VerticalAccentList"/>
    <dgm:cxn modelId="{2FF2EC54-5D47-7C43-B6C9-16A2107EB2B6}" type="presParOf" srcId="{D21D1477-E5FC-DE47-9329-8C935B353395}" destId="{527F40BC-B29A-1343-82FA-58D11C0A84D6}" srcOrd="4" destOrd="0" presId="urn:microsoft.com/office/officeart/2008/layout/VerticalAccentList"/>
    <dgm:cxn modelId="{773774EA-FB0F-C344-A43A-49A72D08F6DC}" type="presParOf" srcId="{D21D1477-E5FC-DE47-9329-8C935B353395}" destId="{67CA6ACC-DD6C-DF46-BEC0-EDEBB8057064}" srcOrd="5" destOrd="0" presId="urn:microsoft.com/office/officeart/2008/layout/VerticalAccentList"/>
    <dgm:cxn modelId="{7F31D191-E82E-B34D-A786-0705E4CA60B7}" type="presParOf" srcId="{D21D1477-E5FC-DE47-9329-8C935B353395}" destId="{ACCBD55E-A69C-8245-8227-7C5A78D4CFDE}" srcOrd="6" destOrd="0" presId="urn:microsoft.com/office/officeart/2008/layout/VerticalAccentList"/>
    <dgm:cxn modelId="{75E3E9E5-930A-B745-8E21-A6BC0F34D672}" type="presParOf" srcId="{D21D1477-E5FC-DE47-9329-8C935B353395}" destId="{C8404AF7-A088-254E-9EDB-2EDFABA9E7FE}" srcOrd="7" destOrd="0" presId="urn:microsoft.com/office/officeart/2008/layout/VerticalAccentList"/>
    <dgm:cxn modelId="{130C9536-2881-F241-9BEE-532CB35166B2}" type="presParOf" srcId="{65766477-1B59-E24A-9A27-4BD4E1F147C9}" destId="{4752F259-B847-674F-8C6B-802449D2F6A3}" srcOrd="8" destOrd="0" presId="urn:microsoft.com/office/officeart/2008/layout/VerticalAccentList"/>
    <dgm:cxn modelId="{79CCD9C4-1C1D-4F4D-9E16-9653D50601A9}" type="presParOf" srcId="{65766477-1B59-E24A-9A27-4BD4E1F147C9}" destId="{0465671A-3617-0540-B7CD-F2498AFA0B55}" srcOrd="9" destOrd="0" presId="urn:microsoft.com/office/officeart/2008/layout/VerticalAccentList"/>
    <dgm:cxn modelId="{27B82A04-4A71-694F-B06C-0EADB31410E0}" type="presParOf" srcId="{0465671A-3617-0540-B7CD-F2498AFA0B55}" destId="{E07B7199-CDE9-CA4F-BC48-35592E7D95DC}" srcOrd="0" destOrd="0" presId="urn:microsoft.com/office/officeart/2008/layout/VerticalAccentList"/>
    <dgm:cxn modelId="{E28775C7-9BA6-D044-A40E-C2630F2D435F}" type="presParOf" srcId="{65766477-1B59-E24A-9A27-4BD4E1F147C9}" destId="{D9B432DB-B680-824D-8510-C63E5E820651}" srcOrd="10" destOrd="0" presId="urn:microsoft.com/office/officeart/2008/layout/VerticalAccentList"/>
    <dgm:cxn modelId="{44541340-90CA-434C-8B12-64EFD021D2C6}" type="presParOf" srcId="{D9B432DB-B680-824D-8510-C63E5E820651}" destId="{EE00E27B-B6EF-C14D-ADD6-1B266DCDE888}" srcOrd="0" destOrd="0" presId="urn:microsoft.com/office/officeart/2008/layout/VerticalAccentList"/>
    <dgm:cxn modelId="{9F5C4750-043D-9A4D-BB02-8667A3122E02}" type="presParOf" srcId="{D9B432DB-B680-824D-8510-C63E5E820651}" destId="{353BDBB0-79EC-6A40-ABCD-998794CB171A}" srcOrd="1" destOrd="0" presId="urn:microsoft.com/office/officeart/2008/layout/VerticalAccentList"/>
    <dgm:cxn modelId="{B512A15C-BBF6-8144-9A67-4A9180278329}" type="presParOf" srcId="{D9B432DB-B680-824D-8510-C63E5E820651}" destId="{333B581C-2D03-9E44-A6F9-B44901A6C38A}" srcOrd="2" destOrd="0" presId="urn:microsoft.com/office/officeart/2008/layout/VerticalAccentList"/>
    <dgm:cxn modelId="{402EA1D7-3F7C-5F4D-BABC-6AD61F8439AC}" type="presParOf" srcId="{D9B432DB-B680-824D-8510-C63E5E820651}" destId="{46AC509B-4322-FE43-A153-3718CCAF1F6B}" srcOrd="3" destOrd="0" presId="urn:microsoft.com/office/officeart/2008/layout/VerticalAccentList"/>
    <dgm:cxn modelId="{1E0B50CC-ABBE-D04B-BA42-4259F631A1A4}" type="presParOf" srcId="{D9B432DB-B680-824D-8510-C63E5E820651}" destId="{B347AA0C-45F3-6C48-9861-B20AE264E499}" srcOrd="4" destOrd="0" presId="urn:microsoft.com/office/officeart/2008/layout/VerticalAccentList"/>
    <dgm:cxn modelId="{6BB6772A-34B5-3C4B-B45F-22EF044B38BE}" type="presParOf" srcId="{D9B432DB-B680-824D-8510-C63E5E820651}" destId="{E0F94538-1759-084D-9A36-C0D630D4DD98}" srcOrd="5" destOrd="0" presId="urn:microsoft.com/office/officeart/2008/layout/VerticalAccentList"/>
    <dgm:cxn modelId="{27455AF3-B1BF-E549-A589-26ABD371CD8A}" type="presParOf" srcId="{D9B432DB-B680-824D-8510-C63E5E820651}" destId="{E5C192AB-A473-FE40-876E-9CD1469B44E9}" srcOrd="6" destOrd="0" presId="urn:microsoft.com/office/officeart/2008/layout/VerticalAccentList"/>
    <dgm:cxn modelId="{F60D71B4-D7A4-3E47-A765-850C9499C063}" type="presParOf" srcId="{D9B432DB-B680-824D-8510-C63E5E820651}" destId="{89A27F47-2E72-714D-BD87-0E68FDDCDB9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3DD55-2D44-7B4A-9217-39AC1CB99A92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85E2E4-05F1-DF46-B973-715859FEDCFB}">
      <dgm:prSet phldrT="[Text]" custT="1"/>
      <dgm:spPr/>
      <dgm:t>
        <a:bodyPr/>
        <a:lstStyle/>
        <a:p>
          <a:endParaRPr lang="en-US" sz="1100" dirty="0">
            <a:latin typeface="Comic Sans MS"/>
            <a:cs typeface="Comic Sans MS"/>
          </a:endParaRPr>
        </a:p>
      </dgm:t>
    </dgm:pt>
    <dgm:pt modelId="{7F8A5AF9-B0DB-0C48-A6E6-83EB32873DF2}" type="parTrans" cxnId="{11639D12-2800-3D42-84FE-F298FDEEFFC6}">
      <dgm:prSet/>
      <dgm:spPr/>
      <dgm:t>
        <a:bodyPr/>
        <a:lstStyle/>
        <a:p>
          <a:endParaRPr lang="en-US"/>
        </a:p>
      </dgm:t>
    </dgm:pt>
    <dgm:pt modelId="{F9611E3A-8812-5346-B0E1-E49A7666D92C}" type="sibTrans" cxnId="{11639D12-2800-3D42-84FE-F298FDEEFFC6}">
      <dgm:prSet/>
      <dgm:spPr/>
      <dgm:t>
        <a:bodyPr/>
        <a:lstStyle/>
        <a:p>
          <a:endParaRPr lang="en-US"/>
        </a:p>
      </dgm:t>
    </dgm:pt>
    <dgm:pt modelId="{2861C189-AA94-CD4E-AB07-E8CB874E9E6E}">
      <dgm:prSet phldrT="[Text]" phldr="1" custT="1"/>
      <dgm:spPr/>
      <dgm:t>
        <a:bodyPr/>
        <a:lstStyle/>
        <a:p>
          <a:endParaRPr lang="en-US" sz="2800">
            <a:latin typeface="Comic Sans MS"/>
            <a:cs typeface="Comic Sans MS"/>
          </a:endParaRPr>
        </a:p>
      </dgm:t>
    </dgm:pt>
    <dgm:pt modelId="{DBED80A2-6873-3B43-BCF0-1D9026B83EBE}" type="parTrans" cxnId="{129902DC-6562-1448-9222-53E014A43E1B}">
      <dgm:prSet/>
      <dgm:spPr/>
      <dgm:t>
        <a:bodyPr/>
        <a:lstStyle/>
        <a:p>
          <a:endParaRPr lang="en-US"/>
        </a:p>
      </dgm:t>
    </dgm:pt>
    <dgm:pt modelId="{E98A8370-153B-C140-8301-93AC7D2FBE8B}" type="sibTrans" cxnId="{129902DC-6562-1448-9222-53E014A43E1B}">
      <dgm:prSet/>
      <dgm:spPr/>
      <dgm:t>
        <a:bodyPr/>
        <a:lstStyle/>
        <a:p>
          <a:endParaRPr lang="en-US"/>
        </a:p>
      </dgm:t>
    </dgm:pt>
    <dgm:pt modelId="{C26ECFAB-E098-5B44-B212-C1479884018D}">
      <dgm:prSet phldrT="[Text]" custT="1"/>
      <dgm:spPr/>
      <dgm:t>
        <a:bodyPr/>
        <a:lstStyle/>
        <a:p>
          <a:r>
            <a:rPr lang="tr-TR" sz="1100" dirty="0" smtClean="0">
              <a:latin typeface="Comic Sans MS"/>
              <a:cs typeface="Comic Sans MS"/>
            </a:rPr>
            <a:t>GENELDE DİKKATSİZLİKTEN DOLAYI ÇOK SORU KAÇIRIYORUM!</a:t>
          </a:r>
          <a:endParaRPr lang="en-US" sz="1100" dirty="0">
            <a:latin typeface="Comic Sans MS"/>
            <a:cs typeface="Comic Sans MS"/>
          </a:endParaRPr>
        </a:p>
      </dgm:t>
    </dgm:pt>
    <dgm:pt modelId="{66F16C18-B4DD-5F4C-849F-42A06BBC54C7}" type="parTrans" cxnId="{6C25FADB-A0D6-E24F-82D5-32C5C2B6D245}">
      <dgm:prSet/>
      <dgm:spPr/>
      <dgm:t>
        <a:bodyPr/>
        <a:lstStyle/>
        <a:p>
          <a:endParaRPr lang="en-US"/>
        </a:p>
      </dgm:t>
    </dgm:pt>
    <dgm:pt modelId="{5C9259EC-9332-EB41-AEF0-B1DA9078998F}" type="sibTrans" cxnId="{6C25FADB-A0D6-E24F-82D5-32C5C2B6D245}">
      <dgm:prSet/>
      <dgm:spPr/>
      <dgm:t>
        <a:bodyPr/>
        <a:lstStyle/>
        <a:p>
          <a:endParaRPr lang="en-US"/>
        </a:p>
      </dgm:t>
    </dgm:pt>
    <dgm:pt modelId="{75CED5BE-88C8-9148-8B0D-15A7FF092586}">
      <dgm:prSet phldrT="[Text]" custT="1"/>
      <dgm:spPr/>
      <dgm:t>
        <a:bodyPr/>
        <a:lstStyle/>
        <a:p>
          <a:r>
            <a:rPr lang="tr-TR" sz="1100" dirty="0" smtClean="0">
              <a:latin typeface="Comic Sans MS"/>
              <a:cs typeface="Comic Sans MS"/>
            </a:rPr>
            <a:t>ZAMANI YETİŞTİREMİYORUM. BAZI SORULARA TAKILIP KALIYORUM</a:t>
          </a:r>
          <a:endParaRPr lang="en-US" sz="1100" dirty="0">
            <a:latin typeface="Comic Sans MS"/>
            <a:cs typeface="Comic Sans MS"/>
          </a:endParaRPr>
        </a:p>
      </dgm:t>
    </dgm:pt>
    <dgm:pt modelId="{F7A44D43-5E61-A142-89BB-4120EDD1F127}" type="parTrans" cxnId="{F24DD573-9058-B04D-8B40-746DD87CC117}">
      <dgm:prSet/>
      <dgm:spPr/>
      <dgm:t>
        <a:bodyPr/>
        <a:lstStyle/>
        <a:p>
          <a:endParaRPr lang="en-US"/>
        </a:p>
      </dgm:t>
    </dgm:pt>
    <dgm:pt modelId="{39CB0BAE-B9A4-B949-B36D-45AE07A721B4}" type="sibTrans" cxnId="{F24DD573-9058-B04D-8B40-746DD87CC117}">
      <dgm:prSet/>
      <dgm:spPr/>
      <dgm:t>
        <a:bodyPr/>
        <a:lstStyle/>
        <a:p>
          <a:endParaRPr lang="en-US"/>
        </a:p>
      </dgm:t>
    </dgm:pt>
    <dgm:pt modelId="{E8735968-3F0B-3C4E-A38E-473B2CD0CA65}">
      <dgm:prSet phldrT="[Text]" phldr="1" custT="1"/>
      <dgm:spPr/>
      <dgm:t>
        <a:bodyPr/>
        <a:lstStyle/>
        <a:p>
          <a:endParaRPr lang="en-US" sz="2800" dirty="0">
            <a:latin typeface="Comic Sans MS"/>
            <a:cs typeface="Comic Sans MS"/>
          </a:endParaRPr>
        </a:p>
      </dgm:t>
    </dgm:pt>
    <dgm:pt modelId="{263C5AED-384F-8F4B-8BC5-61C2E5446A19}" type="sibTrans" cxnId="{7C74727C-6A42-6F45-82C2-8CF95F079A85}">
      <dgm:prSet/>
      <dgm:spPr/>
      <dgm:t>
        <a:bodyPr/>
        <a:lstStyle/>
        <a:p>
          <a:endParaRPr lang="en-US"/>
        </a:p>
      </dgm:t>
    </dgm:pt>
    <dgm:pt modelId="{4F083DCB-64A4-6249-A02B-A5620846518E}" type="parTrans" cxnId="{7C74727C-6A42-6F45-82C2-8CF95F079A85}">
      <dgm:prSet/>
      <dgm:spPr/>
      <dgm:t>
        <a:bodyPr/>
        <a:lstStyle/>
        <a:p>
          <a:endParaRPr lang="en-US"/>
        </a:p>
      </dgm:t>
    </dgm:pt>
    <dgm:pt modelId="{BEE713CE-2D04-AF48-BB2F-7F1411BB9830}">
      <dgm:prSet phldrT="[Text]" custT="1"/>
      <dgm:spPr/>
      <dgm:t>
        <a:bodyPr/>
        <a:lstStyle/>
        <a:p>
          <a:r>
            <a:rPr lang="tr-TR" sz="1100" dirty="0" smtClean="0">
              <a:latin typeface="Comic Sans MS"/>
              <a:cs typeface="Comic Sans MS"/>
            </a:rPr>
            <a:t>SINAV BİR AN ÖNCE BİTSİN İSTİYORUM, SIKILIYORUM.</a:t>
          </a:r>
          <a:endParaRPr lang="en-US" sz="1100" dirty="0">
            <a:latin typeface="Comic Sans MS"/>
            <a:cs typeface="Comic Sans MS"/>
          </a:endParaRPr>
        </a:p>
      </dgm:t>
    </dgm:pt>
    <dgm:pt modelId="{9CBD4412-2152-EE43-B543-F26E3D0C164A}" type="parTrans" cxnId="{B1825735-B8B5-7848-AD1A-6C5386C876B2}">
      <dgm:prSet/>
      <dgm:spPr/>
      <dgm:t>
        <a:bodyPr/>
        <a:lstStyle/>
        <a:p>
          <a:endParaRPr lang="en-US"/>
        </a:p>
      </dgm:t>
    </dgm:pt>
    <dgm:pt modelId="{2D938238-66F4-2044-919E-EC55BEDB55E8}" type="sibTrans" cxnId="{B1825735-B8B5-7848-AD1A-6C5386C876B2}">
      <dgm:prSet/>
      <dgm:spPr/>
      <dgm:t>
        <a:bodyPr/>
        <a:lstStyle/>
        <a:p>
          <a:endParaRPr lang="en-US"/>
        </a:p>
      </dgm:t>
    </dgm:pt>
    <dgm:pt modelId="{C027126B-5AB8-BB4F-81F7-AA9472BBA25A}">
      <dgm:prSet phldrT="[Text]" custT="1"/>
      <dgm:spPr/>
      <dgm:t>
        <a:bodyPr/>
        <a:lstStyle/>
        <a:p>
          <a:endParaRPr lang="en-US" sz="2800" dirty="0">
            <a:latin typeface="Comic Sans MS"/>
            <a:cs typeface="Comic Sans MS"/>
          </a:endParaRPr>
        </a:p>
      </dgm:t>
    </dgm:pt>
    <dgm:pt modelId="{E1BDB9D6-6EBA-B946-816F-3927ECFF814A}" type="parTrans" cxnId="{6D0B3D8A-5B11-BB42-83C8-7A566AAAE201}">
      <dgm:prSet/>
      <dgm:spPr/>
      <dgm:t>
        <a:bodyPr/>
        <a:lstStyle/>
        <a:p>
          <a:endParaRPr lang="en-US"/>
        </a:p>
      </dgm:t>
    </dgm:pt>
    <dgm:pt modelId="{10BA9DD4-0BB9-D54F-961B-663591D3AB2A}" type="sibTrans" cxnId="{6D0B3D8A-5B11-BB42-83C8-7A566AAAE201}">
      <dgm:prSet/>
      <dgm:spPr/>
      <dgm:t>
        <a:bodyPr/>
        <a:lstStyle/>
        <a:p>
          <a:endParaRPr lang="en-US"/>
        </a:p>
      </dgm:t>
    </dgm:pt>
    <dgm:pt modelId="{3FFFE3A6-B4CA-7645-84E7-FB149F660431}">
      <dgm:prSet phldrT="[Text]" custT="1"/>
      <dgm:spPr/>
      <dgm:t>
        <a:bodyPr/>
        <a:lstStyle/>
        <a:p>
          <a:endParaRPr lang="en-US" sz="2800" dirty="0">
            <a:latin typeface="Comic Sans MS"/>
            <a:cs typeface="Comic Sans MS"/>
          </a:endParaRPr>
        </a:p>
      </dgm:t>
    </dgm:pt>
    <dgm:pt modelId="{FE7D8BC6-5B7A-1242-A0E0-710DF0F3AAB3}" type="sibTrans" cxnId="{8B728515-3831-BB44-B097-11BB1A72095C}">
      <dgm:prSet/>
      <dgm:spPr/>
      <dgm:t>
        <a:bodyPr/>
        <a:lstStyle/>
        <a:p>
          <a:endParaRPr lang="en-US"/>
        </a:p>
      </dgm:t>
    </dgm:pt>
    <dgm:pt modelId="{5D63D513-8CE7-034B-8AE9-AF7A2879DFF8}" type="parTrans" cxnId="{8B728515-3831-BB44-B097-11BB1A72095C}">
      <dgm:prSet/>
      <dgm:spPr/>
      <dgm:t>
        <a:bodyPr/>
        <a:lstStyle/>
        <a:p>
          <a:endParaRPr lang="en-US"/>
        </a:p>
      </dgm:t>
    </dgm:pt>
    <dgm:pt modelId="{B90E1D76-BCCD-ED44-B12C-D8F34876A6E3}">
      <dgm:prSet custT="1"/>
      <dgm:spPr/>
      <dgm:t>
        <a:bodyPr/>
        <a:lstStyle/>
        <a:p>
          <a:r>
            <a:rPr lang="tr-TR" sz="1100" dirty="0" smtClean="0">
              <a:latin typeface="Comic Sans MS"/>
              <a:cs typeface="Comic Sans MS"/>
            </a:rPr>
            <a:t>KİTAPÇIKTA İŞARETLEDİĞİM BÜTÜN SORULARI SINAVIN SONUNA DOĞRU, TOPLU OLARAK OPTİĞE GEÇİRİYORUM.</a:t>
          </a:r>
        </a:p>
      </dgm:t>
    </dgm:pt>
    <dgm:pt modelId="{DD6728F8-59C8-C24F-BDB3-4B6A16F51A90}" type="parTrans" cxnId="{432980C1-6BD7-0740-9363-890161EEF86D}">
      <dgm:prSet/>
      <dgm:spPr/>
      <dgm:t>
        <a:bodyPr/>
        <a:lstStyle/>
        <a:p>
          <a:endParaRPr lang="en-US"/>
        </a:p>
      </dgm:t>
    </dgm:pt>
    <dgm:pt modelId="{5A68AB16-3AA6-AC4A-9A93-6F2B7AB75570}" type="sibTrans" cxnId="{432980C1-6BD7-0740-9363-890161EEF86D}">
      <dgm:prSet/>
      <dgm:spPr/>
      <dgm:t>
        <a:bodyPr/>
        <a:lstStyle/>
        <a:p>
          <a:endParaRPr lang="en-US"/>
        </a:p>
      </dgm:t>
    </dgm:pt>
    <dgm:pt modelId="{83248269-3710-9749-927C-E398C02ACCCB}">
      <dgm:prSet phldrT="[Text]" custT="1"/>
      <dgm:spPr/>
      <dgm:t>
        <a:bodyPr/>
        <a:lstStyle/>
        <a:p>
          <a:endParaRPr lang="en-US" sz="1100" dirty="0">
            <a:latin typeface="Comic Sans MS"/>
            <a:cs typeface="Comic Sans MS"/>
          </a:endParaRPr>
        </a:p>
      </dgm:t>
    </dgm:pt>
    <dgm:pt modelId="{C29130C8-9E16-DF4E-A4EA-C609145EB2FC}" type="parTrans" cxnId="{5CBF9A99-F431-CE4D-8B6A-3E47F51EF187}">
      <dgm:prSet/>
      <dgm:spPr/>
      <dgm:t>
        <a:bodyPr/>
        <a:lstStyle/>
        <a:p>
          <a:endParaRPr lang="en-US"/>
        </a:p>
      </dgm:t>
    </dgm:pt>
    <dgm:pt modelId="{22892C25-0025-664D-9E6B-6DB3F6DFE34D}" type="sibTrans" cxnId="{5CBF9A99-F431-CE4D-8B6A-3E47F51EF187}">
      <dgm:prSet/>
      <dgm:spPr/>
      <dgm:t>
        <a:bodyPr/>
        <a:lstStyle/>
        <a:p>
          <a:endParaRPr lang="en-US"/>
        </a:p>
      </dgm:t>
    </dgm:pt>
    <dgm:pt modelId="{65766477-1B59-E24A-9A27-4BD4E1F147C9}" type="pres">
      <dgm:prSet presAssocID="{A7D3DD55-2D44-7B4A-9217-39AC1CB99A9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87949888-95E5-1047-B1A6-59F09D6AB5EF}" type="pres">
      <dgm:prSet presAssocID="{E8735968-3F0B-3C4E-A38E-473B2CD0CA65}" presName="parenttextcomposite" presStyleCnt="0"/>
      <dgm:spPr/>
    </dgm:pt>
    <dgm:pt modelId="{FD7FF8A9-0674-C543-96F4-078C0D6C6F33}" type="pres">
      <dgm:prSet presAssocID="{E8735968-3F0B-3C4E-A38E-473B2CD0CA65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62A81-27DE-924B-89CB-E105A43EA9FA}" type="pres">
      <dgm:prSet presAssocID="{E8735968-3F0B-3C4E-A38E-473B2CD0CA65}" presName="composite" presStyleCnt="0"/>
      <dgm:spPr/>
    </dgm:pt>
    <dgm:pt modelId="{13CC4229-077E-C541-9089-D44CA9806B78}" type="pres">
      <dgm:prSet presAssocID="{E8735968-3F0B-3C4E-A38E-473B2CD0CA65}" presName="chevron1" presStyleLbl="alignNode1" presStyleIdx="0" presStyleCnt="28"/>
      <dgm:spPr/>
    </dgm:pt>
    <dgm:pt modelId="{1FAA2093-A389-754B-B9DA-050A4949E1B2}" type="pres">
      <dgm:prSet presAssocID="{E8735968-3F0B-3C4E-A38E-473B2CD0CA65}" presName="chevron2" presStyleLbl="alignNode1" presStyleIdx="1" presStyleCnt="28"/>
      <dgm:spPr/>
    </dgm:pt>
    <dgm:pt modelId="{E966FEA5-E679-C241-9F98-0B6B9D8235BA}" type="pres">
      <dgm:prSet presAssocID="{E8735968-3F0B-3C4E-A38E-473B2CD0CA65}" presName="chevron3" presStyleLbl="alignNode1" presStyleIdx="2" presStyleCnt="28"/>
      <dgm:spPr/>
    </dgm:pt>
    <dgm:pt modelId="{8EE4FFFE-78A0-2444-BBD6-0FD316733D67}" type="pres">
      <dgm:prSet presAssocID="{E8735968-3F0B-3C4E-A38E-473B2CD0CA65}" presName="chevron4" presStyleLbl="alignNode1" presStyleIdx="3" presStyleCnt="28"/>
      <dgm:spPr/>
    </dgm:pt>
    <dgm:pt modelId="{F23B45C0-390A-2E45-9372-9F25B3FBBAD3}" type="pres">
      <dgm:prSet presAssocID="{E8735968-3F0B-3C4E-A38E-473B2CD0CA65}" presName="chevron5" presStyleLbl="alignNode1" presStyleIdx="4" presStyleCnt="28"/>
      <dgm:spPr/>
    </dgm:pt>
    <dgm:pt modelId="{668E2352-8217-C143-974C-FC91BBB85129}" type="pres">
      <dgm:prSet presAssocID="{E8735968-3F0B-3C4E-A38E-473B2CD0CA65}" presName="chevron6" presStyleLbl="alignNode1" presStyleIdx="5" presStyleCnt="28"/>
      <dgm:spPr/>
    </dgm:pt>
    <dgm:pt modelId="{890BF4C5-9D4B-A642-89DA-F0F7A44A28E3}" type="pres">
      <dgm:prSet presAssocID="{E8735968-3F0B-3C4E-A38E-473B2CD0CA65}" presName="chevron7" presStyleLbl="alignNode1" presStyleIdx="6" presStyleCnt="28"/>
      <dgm:spPr/>
    </dgm:pt>
    <dgm:pt modelId="{1D3926B0-3932-5C46-B8E6-A57CF8097D15}" type="pres">
      <dgm:prSet presAssocID="{E8735968-3F0B-3C4E-A38E-473B2CD0CA65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766E6-2C04-D743-9893-3BF7E637429F}" type="pres">
      <dgm:prSet presAssocID="{263C5AED-384F-8F4B-8BC5-61C2E5446A19}" presName="sibTrans" presStyleCnt="0"/>
      <dgm:spPr/>
    </dgm:pt>
    <dgm:pt modelId="{B957131C-A516-9B49-ABB8-03704040791B}" type="pres">
      <dgm:prSet presAssocID="{2861C189-AA94-CD4E-AB07-E8CB874E9E6E}" presName="parenttextcomposite" presStyleCnt="0"/>
      <dgm:spPr/>
    </dgm:pt>
    <dgm:pt modelId="{1460E990-F5D3-8548-B25F-570E17A142AB}" type="pres">
      <dgm:prSet presAssocID="{2861C189-AA94-CD4E-AB07-E8CB874E9E6E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644BA3-558E-AE40-8460-1EB8D0AA8833}" type="pres">
      <dgm:prSet presAssocID="{2861C189-AA94-CD4E-AB07-E8CB874E9E6E}" presName="composite" presStyleCnt="0"/>
      <dgm:spPr/>
    </dgm:pt>
    <dgm:pt modelId="{62E88E67-A39C-1C44-89BA-7830A5A8F0B1}" type="pres">
      <dgm:prSet presAssocID="{2861C189-AA94-CD4E-AB07-E8CB874E9E6E}" presName="chevron1" presStyleLbl="alignNode1" presStyleIdx="7" presStyleCnt="28"/>
      <dgm:spPr/>
    </dgm:pt>
    <dgm:pt modelId="{80DD7A5A-9CA2-2447-982F-CF1758B09433}" type="pres">
      <dgm:prSet presAssocID="{2861C189-AA94-CD4E-AB07-E8CB874E9E6E}" presName="chevron2" presStyleLbl="alignNode1" presStyleIdx="8" presStyleCnt="28"/>
      <dgm:spPr/>
    </dgm:pt>
    <dgm:pt modelId="{7AF5EB06-CA0C-8E48-8607-D832A1A6401E}" type="pres">
      <dgm:prSet presAssocID="{2861C189-AA94-CD4E-AB07-E8CB874E9E6E}" presName="chevron3" presStyleLbl="alignNode1" presStyleIdx="9" presStyleCnt="28"/>
      <dgm:spPr/>
    </dgm:pt>
    <dgm:pt modelId="{E6AD96C3-3E9A-FE44-A698-DBBE38773349}" type="pres">
      <dgm:prSet presAssocID="{2861C189-AA94-CD4E-AB07-E8CB874E9E6E}" presName="chevron4" presStyleLbl="alignNode1" presStyleIdx="10" presStyleCnt="28"/>
      <dgm:spPr/>
    </dgm:pt>
    <dgm:pt modelId="{830C5D93-D6DA-454F-9CA3-87431A223196}" type="pres">
      <dgm:prSet presAssocID="{2861C189-AA94-CD4E-AB07-E8CB874E9E6E}" presName="chevron5" presStyleLbl="alignNode1" presStyleIdx="11" presStyleCnt="28"/>
      <dgm:spPr/>
    </dgm:pt>
    <dgm:pt modelId="{38C4B709-0335-164D-9DB5-C15D9FDCC149}" type="pres">
      <dgm:prSet presAssocID="{2861C189-AA94-CD4E-AB07-E8CB874E9E6E}" presName="chevron6" presStyleLbl="alignNode1" presStyleIdx="12" presStyleCnt="28"/>
      <dgm:spPr/>
    </dgm:pt>
    <dgm:pt modelId="{59D4C9DF-2A22-1A4D-A284-8A6FA2D167AA}" type="pres">
      <dgm:prSet presAssocID="{2861C189-AA94-CD4E-AB07-E8CB874E9E6E}" presName="chevron7" presStyleLbl="alignNode1" presStyleIdx="13" presStyleCnt="28"/>
      <dgm:spPr/>
    </dgm:pt>
    <dgm:pt modelId="{E7445512-AD2F-0341-BDAD-1D09F1D70230}" type="pres">
      <dgm:prSet presAssocID="{2861C189-AA94-CD4E-AB07-E8CB874E9E6E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6348F-CC79-E548-B08C-E218EB6BEAD7}" type="pres">
      <dgm:prSet presAssocID="{E98A8370-153B-C140-8301-93AC7D2FBE8B}" presName="sibTrans" presStyleCnt="0"/>
      <dgm:spPr/>
    </dgm:pt>
    <dgm:pt modelId="{49586D92-D75C-CC40-A47D-9F614E2987B7}" type="pres">
      <dgm:prSet presAssocID="{3FFFE3A6-B4CA-7645-84E7-FB149F660431}" presName="parenttextcomposite" presStyleCnt="0"/>
      <dgm:spPr/>
    </dgm:pt>
    <dgm:pt modelId="{64903C90-1B74-FA4C-B0FA-700F408E5043}" type="pres">
      <dgm:prSet presAssocID="{3FFFE3A6-B4CA-7645-84E7-FB149F660431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D1477-E5FC-DE47-9329-8C935B353395}" type="pres">
      <dgm:prSet presAssocID="{3FFFE3A6-B4CA-7645-84E7-FB149F660431}" presName="composite" presStyleCnt="0"/>
      <dgm:spPr/>
    </dgm:pt>
    <dgm:pt modelId="{AC8AAD3E-6D4B-A941-B00C-CF2D77FAEF30}" type="pres">
      <dgm:prSet presAssocID="{3FFFE3A6-B4CA-7645-84E7-FB149F660431}" presName="chevron1" presStyleLbl="alignNode1" presStyleIdx="14" presStyleCnt="28"/>
      <dgm:spPr/>
    </dgm:pt>
    <dgm:pt modelId="{129AA885-C5F8-004D-B4AC-CB704C3DEEB5}" type="pres">
      <dgm:prSet presAssocID="{3FFFE3A6-B4CA-7645-84E7-FB149F660431}" presName="chevron2" presStyleLbl="alignNode1" presStyleIdx="15" presStyleCnt="28"/>
      <dgm:spPr/>
    </dgm:pt>
    <dgm:pt modelId="{378D1E3B-F508-FE42-8038-950ED47F43E5}" type="pres">
      <dgm:prSet presAssocID="{3FFFE3A6-B4CA-7645-84E7-FB149F660431}" presName="chevron3" presStyleLbl="alignNode1" presStyleIdx="16" presStyleCnt="28"/>
      <dgm:spPr/>
    </dgm:pt>
    <dgm:pt modelId="{1F91C546-EECF-2240-BB9D-37D141332B7A}" type="pres">
      <dgm:prSet presAssocID="{3FFFE3A6-B4CA-7645-84E7-FB149F660431}" presName="chevron4" presStyleLbl="alignNode1" presStyleIdx="17" presStyleCnt="28"/>
      <dgm:spPr/>
    </dgm:pt>
    <dgm:pt modelId="{527F40BC-B29A-1343-82FA-58D11C0A84D6}" type="pres">
      <dgm:prSet presAssocID="{3FFFE3A6-B4CA-7645-84E7-FB149F660431}" presName="chevron5" presStyleLbl="alignNode1" presStyleIdx="18" presStyleCnt="28"/>
      <dgm:spPr/>
    </dgm:pt>
    <dgm:pt modelId="{67CA6ACC-DD6C-DF46-BEC0-EDEBB8057064}" type="pres">
      <dgm:prSet presAssocID="{3FFFE3A6-B4CA-7645-84E7-FB149F660431}" presName="chevron6" presStyleLbl="alignNode1" presStyleIdx="19" presStyleCnt="28"/>
      <dgm:spPr/>
    </dgm:pt>
    <dgm:pt modelId="{ACCBD55E-A69C-8245-8227-7C5A78D4CFDE}" type="pres">
      <dgm:prSet presAssocID="{3FFFE3A6-B4CA-7645-84E7-FB149F660431}" presName="chevron7" presStyleLbl="alignNode1" presStyleIdx="20" presStyleCnt="28"/>
      <dgm:spPr/>
    </dgm:pt>
    <dgm:pt modelId="{C8404AF7-A088-254E-9EDB-2EDFABA9E7FE}" type="pres">
      <dgm:prSet presAssocID="{3FFFE3A6-B4CA-7645-84E7-FB149F660431}" presName="childtext" presStyleLbl="solidFgAcc1" presStyleIdx="2" presStyleCnt="4" custLinFactNeighborX="119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2F259-B847-674F-8C6B-802449D2F6A3}" type="pres">
      <dgm:prSet presAssocID="{FE7D8BC6-5B7A-1242-A0E0-710DF0F3AAB3}" presName="sibTrans" presStyleCnt="0"/>
      <dgm:spPr/>
    </dgm:pt>
    <dgm:pt modelId="{0465671A-3617-0540-B7CD-F2498AFA0B55}" type="pres">
      <dgm:prSet presAssocID="{C027126B-5AB8-BB4F-81F7-AA9472BBA25A}" presName="parenttextcomposite" presStyleCnt="0"/>
      <dgm:spPr/>
    </dgm:pt>
    <dgm:pt modelId="{E07B7199-CDE9-CA4F-BC48-35592E7D95DC}" type="pres">
      <dgm:prSet presAssocID="{C027126B-5AB8-BB4F-81F7-AA9472BBA25A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B432DB-B680-824D-8510-C63E5E820651}" type="pres">
      <dgm:prSet presAssocID="{C027126B-5AB8-BB4F-81F7-AA9472BBA25A}" presName="composite" presStyleCnt="0"/>
      <dgm:spPr/>
    </dgm:pt>
    <dgm:pt modelId="{EE00E27B-B6EF-C14D-ADD6-1B266DCDE888}" type="pres">
      <dgm:prSet presAssocID="{C027126B-5AB8-BB4F-81F7-AA9472BBA25A}" presName="chevron1" presStyleLbl="alignNode1" presStyleIdx="21" presStyleCnt="28"/>
      <dgm:spPr/>
    </dgm:pt>
    <dgm:pt modelId="{353BDBB0-79EC-6A40-ABCD-998794CB171A}" type="pres">
      <dgm:prSet presAssocID="{C027126B-5AB8-BB4F-81F7-AA9472BBA25A}" presName="chevron2" presStyleLbl="alignNode1" presStyleIdx="22" presStyleCnt="28"/>
      <dgm:spPr/>
    </dgm:pt>
    <dgm:pt modelId="{333B581C-2D03-9E44-A6F9-B44901A6C38A}" type="pres">
      <dgm:prSet presAssocID="{C027126B-5AB8-BB4F-81F7-AA9472BBA25A}" presName="chevron3" presStyleLbl="alignNode1" presStyleIdx="23" presStyleCnt="28"/>
      <dgm:spPr/>
    </dgm:pt>
    <dgm:pt modelId="{46AC509B-4322-FE43-A153-3718CCAF1F6B}" type="pres">
      <dgm:prSet presAssocID="{C027126B-5AB8-BB4F-81F7-AA9472BBA25A}" presName="chevron4" presStyleLbl="alignNode1" presStyleIdx="24" presStyleCnt="28"/>
      <dgm:spPr/>
    </dgm:pt>
    <dgm:pt modelId="{B347AA0C-45F3-6C48-9861-B20AE264E499}" type="pres">
      <dgm:prSet presAssocID="{C027126B-5AB8-BB4F-81F7-AA9472BBA25A}" presName="chevron5" presStyleLbl="alignNode1" presStyleIdx="25" presStyleCnt="28"/>
      <dgm:spPr/>
    </dgm:pt>
    <dgm:pt modelId="{E0F94538-1759-084D-9A36-C0D630D4DD98}" type="pres">
      <dgm:prSet presAssocID="{C027126B-5AB8-BB4F-81F7-AA9472BBA25A}" presName="chevron6" presStyleLbl="alignNode1" presStyleIdx="26" presStyleCnt="28"/>
      <dgm:spPr/>
    </dgm:pt>
    <dgm:pt modelId="{E5C192AB-A473-FE40-876E-9CD1469B44E9}" type="pres">
      <dgm:prSet presAssocID="{C027126B-5AB8-BB4F-81F7-AA9472BBA25A}" presName="chevron7" presStyleLbl="alignNode1" presStyleIdx="27" presStyleCnt="28"/>
      <dgm:spPr/>
    </dgm:pt>
    <dgm:pt modelId="{89A27F47-2E72-714D-BD87-0E68FDDCDB98}" type="pres">
      <dgm:prSet presAssocID="{C027126B-5AB8-BB4F-81F7-AA9472BBA25A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69EBD-94F9-BD47-978C-DC11DEF4E8BB}" type="presOf" srcId="{B90E1D76-BCCD-ED44-B12C-D8F34876A6E3}" destId="{1D3926B0-3932-5C46-B8E6-A57CF8097D15}" srcOrd="0" destOrd="1" presId="urn:microsoft.com/office/officeart/2008/layout/VerticalAccentList"/>
    <dgm:cxn modelId="{7C74727C-6A42-6F45-82C2-8CF95F079A85}" srcId="{A7D3DD55-2D44-7B4A-9217-39AC1CB99A92}" destId="{E8735968-3F0B-3C4E-A38E-473B2CD0CA65}" srcOrd="0" destOrd="0" parTransId="{4F083DCB-64A4-6249-A02B-A5620846518E}" sibTransId="{263C5AED-384F-8F4B-8BC5-61C2E5446A19}"/>
    <dgm:cxn modelId="{F1D4CB18-0D02-2F48-8A1A-15E7331A3A2C}" type="presOf" srcId="{4085E2E4-05F1-DF46-B973-715859FEDCFB}" destId="{1D3926B0-3932-5C46-B8E6-A57CF8097D15}" srcOrd="0" destOrd="0" presId="urn:microsoft.com/office/officeart/2008/layout/VerticalAccentList"/>
    <dgm:cxn modelId="{129902DC-6562-1448-9222-53E014A43E1B}" srcId="{A7D3DD55-2D44-7B4A-9217-39AC1CB99A92}" destId="{2861C189-AA94-CD4E-AB07-E8CB874E9E6E}" srcOrd="1" destOrd="0" parTransId="{DBED80A2-6873-3B43-BCF0-1D9026B83EBE}" sibTransId="{E98A8370-153B-C140-8301-93AC7D2FBE8B}"/>
    <dgm:cxn modelId="{4EFCB287-D1B9-D041-8A6B-6AD81139A9DD}" type="presOf" srcId="{3FFFE3A6-B4CA-7645-84E7-FB149F660431}" destId="{64903C90-1B74-FA4C-B0FA-700F408E5043}" srcOrd="0" destOrd="0" presId="urn:microsoft.com/office/officeart/2008/layout/VerticalAccentList"/>
    <dgm:cxn modelId="{B1825735-B8B5-7848-AD1A-6C5386C876B2}" srcId="{C027126B-5AB8-BB4F-81F7-AA9472BBA25A}" destId="{BEE713CE-2D04-AF48-BB2F-7F1411BB9830}" srcOrd="0" destOrd="0" parTransId="{9CBD4412-2152-EE43-B543-F26E3D0C164A}" sibTransId="{2D938238-66F4-2044-919E-EC55BEDB55E8}"/>
    <dgm:cxn modelId="{FBE58A10-41ED-764F-997D-342AD28E8572}" type="presOf" srcId="{C027126B-5AB8-BB4F-81F7-AA9472BBA25A}" destId="{E07B7199-CDE9-CA4F-BC48-35592E7D95DC}" srcOrd="0" destOrd="0" presId="urn:microsoft.com/office/officeart/2008/layout/VerticalAccentList"/>
    <dgm:cxn modelId="{11639D12-2800-3D42-84FE-F298FDEEFFC6}" srcId="{E8735968-3F0B-3C4E-A38E-473B2CD0CA65}" destId="{4085E2E4-05F1-DF46-B973-715859FEDCFB}" srcOrd="0" destOrd="0" parTransId="{7F8A5AF9-B0DB-0C48-A6E6-83EB32873DF2}" sibTransId="{F9611E3A-8812-5346-B0E1-E49A7666D92C}"/>
    <dgm:cxn modelId="{6D0B3D8A-5B11-BB42-83C8-7A566AAAE201}" srcId="{A7D3DD55-2D44-7B4A-9217-39AC1CB99A92}" destId="{C027126B-5AB8-BB4F-81F7-AA9472BBA25A}" srcOrd="3" destOrd="0" parTransId="{E1BDB9D6-6EBA-B946-816F-3927ECFF814A}" sibTransId="{10BA9DD4-0BB9-D54F-961B-663591D3AB2A}"/>
    <dgm:cxn modelId="{5CBF9A99-F431-CE4D-8B6A-3E47F51EF187}" srcId="{E8735968-3F0B-3C4E-A38E-473B2CD0CA65}" destId="{83248269-3710-9749-927C-E398C02ACCCB}" srcOrd="2" destOrd="0" parTransId="{C29130C8-9E16-DF4E-A4EA-C609145EB2FC}" sibTransId="{22892C25-0025-664D-9E6B-6DB3F6DFE34D}"/>
    <dgm:cxn modelId="{74E1C4DA-D0C7-304D-AD5C-7E115806C984}" type="presOf" srcId="{BEE713CE-2D04-AF48-BB2F-7F1411BB9830}" destId="{89A27F47-2E72-714D-BD87-0E68FDDCDB98}" srcOrd="0" destOrd="0" presId="urn:microsoft.com/office/officeart/2008/layout/VerticalAccentList"/>
    <dgm:cxn modelId="{8B728515-3831-BB44-B097-11BB1A72095C}" srcId="{A7D3DD55-2D44-7B4A-9217-39AC1CB99A92}" destId="{3FFFE3A6-B4CA-7645-84E7-FB149F660431}" srcOrd="2" destOrd="0" parTransId="{5D63D513-8CE7-034B-8AE9-AF7A2879DFF8}" sibTransId="{FE7D8BC6-5B7A-1242-A0E0-710DF0F3AAB3}"/>
    <dgm:cxn modelId="{CA8296B3-611A-5D4A-BA92-0E595A7985F0}" type="presOf" srcId="{A7D3DD55-2D44-7B4A-9217-39AC1CB99A92}" destId="{65766477-1B59-E24A-9A27-4BD4E1F147C9}" srcOrd="0" destOrd="0" presId="urn:microsoft.com/office/officeart/2008/layout/VerticalAccentList"/>
    <dgm:cxn modelId="{D723C345-324F-AF4F-8119-69B025B4CBEA}" type="presOf" srcId="{83248269-3710-9749-927C-E398C02ACCCB}" destId="{1D3926B0-3932-5C46-B8E6-A57CF8097D15}" srcOrd="0" destOrd="2" presId="urn:microsoft.com/office/officeart/2008/layout/VerticalAccentList"/>
    <dgm:cxn modelId="{AEF5B56E-B980-344A-8E25-DB18632A5067}" type="presOf" srcId="{75CED5BE-88C8-9148-8B0D-15A7FF092586}" destId="{C8404AF7-A088-254E-9EDB-2EDFABA9E7FE}" srcOrd="0" destOrd="0" presId="urn:microsoft.com/office/officeart/2008/layout/VerticalAccentList"/>
    <dgm:cxn modelId="{F24DD573-9058-B04D-8B40-746DD87CC117}" srcId="{3FFFE3A6-B4CA-7645-84E7-FB149F660431}" destId="{75CED5BE-88C8-9148-8B0D-15A7FF092586}" srcOrd="0" destOrd="0" parTransId="{F7A44D43-5E61-A142-89BB-4120EDD1F127}" sibTransId="{39CB0BAE-B9A4-B949-B36D-45AE07A721B4}"/>
    <dgm:cxn modelId="{432980C1-6BD7-0740-9363-890161EEF86D}" srcId="{E8735968-3F0B-3C4E-A38E-473B2CD0CA65}" destId="{B90E1D76-BCCD-ED44-B12C-D8F34876A6E3}" srcOrd="1" destOrd="0" parTransId="{DD6728F8-59C8-C24F-BDB3-4B6A16F51A90}" sibTransId="{5A68AB16-3AA6-AC4A-9A93-6F2B7AB75570}"/>
    <dgm:cxn modelId="{6C25FADB-A0D6-E24F-82D5-32C5C2B6D245}" srcId="{2861C189-AA94-CD4E-AB07-E8CB874E9E6E}" destId="{C26ECFAB-E098-5B44-B212-C1479884018D}" srcOrd="0" destOrd="0" parTransId="{66F16C18-B4DD-5F4C-849F-42A06BBC54C7}" sibTransId="{5C9259EC-9332-EB41-AEF0-B1DA9078998F}"/>
    <dgm:cxn modelId="{4A0FD4C3-508B-F04A-91EA-FF0136B0E7EA}" type="presOf" srcId="{2861C189-AA94-CD4E-AB07-E8CB874E9E6E}" destId="{1460E990-F5D3-8548-B25F-570E17A142AB}" srcOrd="0" destOrd="0" presId="urn:microsoft.com/office/officeart/2008/layout/VerticalAccentList"/>
    <dgm:cxn modelId="{BE700B0A-7B33-A944-ACA8-9F3B2E11298F}" type="presOf" srcId="{E8735968-3F0B-3C4E-A38E-473B2CD0CA65}" destId="{FD7FF8A9-0674-C543-96F4-078C0D6C6F33}" srcOrd="0" destOrd="0" presId="urn:microsoft.com/office/officeart/2008/layout/VerticalAccentList"/>
    <dgm:cxn modelId="{0F4C3B5A-F5BF-5341-97CD-9CD3DA166D6D}" type="presOf" srcId="{C26ECFAB-E098-5B44-B212-C1479884018D}" destId="{E7445512-AD2F-0341-BDAD-1D09F1D70230}" srcOrd="0" destOrd="0" presId="urn:microsoft.com/office/officeart/2008/layout/VerticalAccentList"/>
    <dgm:cxn modelId="{9AC33431-5563-A041-BE8C-DB55D8894C59}" type="presParOf" srcId="{65766477-1B59-E24A-9A27-4BD4E1F147C9}" destId="{87949888-95E5-1047-B1A6-59F09D6AB5EF}" srcOrd="0" destOrd="0" presId="urn:microsoft.com/office/officeart/2008/layout/VerticalAccentList"/>
    <dgm:cxn modelId="{061396E1-3E4F-9849-A00B-C072F3085278}" type="presParOf" srcId="{87949888-95E5-1047-B1A6-59F09D6AB5EF}" destId="{FD7FF8A9-0674-C543-96F4-078C0D6C6F33}" srcOrd="0" destOrd="0" presId="urn:microsoft.com/office/officeart/2008/layout/VerticalAccentList"/>
    <dgm:cxn modelId="{C41F4BA8-2B96-354E-ABE0-1D87263F6BD3}" type="presParOf" srcId="{65766477-1B59-E24A-9A27-4BD4E1F147C9}" destId="{0D262A81-27DE-924B-89CB-E105A43EA9FA}" srcOrd="1" destOrd="0" presId="urn:microsoft.com/office/officeart/2008/layout/VerticalAccentList"/>
    <dgm:cxn modelId="{DD361954-DBA7-804E-9356-69A8C540E87C}" type="presParOf" srcId="{0D262A81-27DE-924B-89CB-E105A43EA9FA}" destId="{13CC4229-077E-C541-9089-D44CA9806B78}" srcOrd="0" destOrd="0" presId="urn:microsoft.com/office/officeart/2008/layout/VerticalAccentList"/>
    <dgm:cxn modelId="{62AA3D42-3FC8-0A43-A734-6B33A6D03757}" type="presParOf" srcId="{0D262A81-27DE-924B-89CB-E105A43EA9FA}" destId="{1FAA2093-A389-754B-B9DA-050A4949E1B2}" srcOrd="1" destOrd="0" presId="urn:microsoft.com/office/officeart/2008/layout/VerticalAccentList"/>
    <dgm:cxn modelId="{183A7572-2E45-E140-BA63-A6B0F7FF9D19}" type="presParOf" srcId="{0D262A81-27DE-924B-89CB-E105A43EA9FA}" destId="{E966FEA5-E679-C241-9F98-0B6B9D8235BA}" srcOrd="2" destOrd="0" presId="urn:microsoft.com/office/officeart/2008/layout/VerticalAccentList"/>
    <dgm:cxn modelId="{40869A02-22F9-394A-8BC1-E78FCD860116}" type="presParOf" srcId="{0D262A81-27DE-924B-89CB-E105A43EA9FA}" destId="{8EE4FFFE-78A0-2444-BBD6-0FD316733D67}" srcOrd="3" destOrd="0" presId="urn:microsoft.com/office/officeart/2008/layout/VerticalAccentList"/>
    <dgm:cxn modelId="{3D966374-7A29-A54A-8F62-5C680723D91F}" type="presParOf" srcId="{0D262A81-27DE-924B-89CB-E105A43EA9FA}" destId="{F23B45C0-390A-2E45-9372-9F25B3FBBAD3}" srcOrd="4" destOrd="0" presId="urn:microsoft.com/office/officeart/2008/layout/VerticalAccentList"/>
    <dgm:cxn modelId="{A95E2871-A766-D84C-BBD3-5FA52C39265F}" type="presParOf" srcId="{0D262A81-27DE-924B-89CB-E105A43EA9FA}" destId="{668E2352-8217-C143-974C-FC91BBB85129}" srcOrd="5" destOrd="0" presId="urn:microsoft.com/office/officeart/2008/layout/VerticalAccentList"/>
    <dgm:cxn modelId="{B9B30E9B-591A-2849-9BFC-57D95D5E6375}" type="presParOf" srcId="{0D262A81-27DE-924B-89CB-E105A43EA9FA}" destId="{890BF4C5-9D4B-A642-89DA-F0F7A44A28E3}" srcOrd="6" destOrd="0" presId="urn:microsoft.com/office/officeart/2008/layout/VerticalAccentList"/>
    <dgm:cxn modelId="{B9C68830-4435-FA46-8DCD-3C88B12126C0}" type="presParOf" srcId="{0D262A81-27DE-924B-89CB-E105A43EA9FA}" destId="{1D3926B0-3932-5C46-B8E6-A57CF8097D15}" srcOrd="7" destOrd="0" presId="urn:microsoft.com/office/officeart/2008/layout/VerticalAccentList"/>
    <dgm:cxn modelId="{13018417-386E-B948-B2E9-B70753823CD4}" type="presParOf" srcId="{65766477-1B59-E24A-9A27-4BD4E1F147C9}" destId="{8B2766E6-2C04-D743-9893-3BF7E637429F}" srcOrd="2" destOrd="0" presId="urn:microsoft.com/office/officeart/2008/layout/VerticalAccentList"/>
    <dgm:cxn modelId="{D7115682-09B1-0445-BF8D-D7D711BF16E8}" type="presParOf" srcId="{65766477-1B59-E24A-9A27-4BD4E1F147C9}" destId="{B957131C-A516-9B49-ABB8-03704040791B}" srcOrd="3" destOrd="0" presId="urn:microsoft.com/office/officeart/2008/layout/VerticalAccentList"/>
    <dgm:cxn modelId="{7877332D-742A-B749-BE08-60931023BAB1}" type="presParOf" srcId="{B957131C-A516-9B49-ABB8-03704040791B}" destId="{1460E990-F5D3-8548-B25F-570E17A142AB}" srcOrd="0" destOrd="0" presId="urn:microsoft.com/office/officeart/2008/layout/VerticalAccentList"/>
    <dgm:cxn modelId="{45ACBECD-2EE0-9345-B894-C04C9D46F2C5}" type="presParOf" srcId="{65766477-1B59-E24A-9A27-4BD4E1F147C9}" destId="{EB644BA3-558E-AE40-8460-1EB8D0AA8833}" srcOrd="4" destOrd="0" presId="urn:microsoft.com/office/officeart/2008/layout/VerticalAccentList"/>
    <dgm:cxn modelId="{5821BE85-C32E-E84E-AFD9-2A9986D0CCD0}" type="presParOf" srcId="{EB644BA3-558E-AE40-8460-1EB8D0AA8833}" destId="{62E88E67-A39C-1C44-89BA-7830A5A8F0B1}" srcOrd="0" destOrd="0" presId="urn:microsoft.com/office/officeart/2008/layout/VerticalAccentList"/>
    <dgm:cxn modelId="{67C468CD-2883-9E46-B39E-33FC5293F56F}" type="presParOf" srcId="{EB644BA3-558E-AE40-8460-1EB8D0AA8833}" destId="{80DD7A5A-9CA2-2447-982F-CF1758B09433}" srcOrd="1" destOrd="0" presId="urn:microsoft.com/office/officeart/2008/layout/VerticalAccentList"/>
    <dgm:cxn modelId="{1B1A04F9-4423-D249-8D9F-23EE5D006710}" type="presParOf" srcId="{EB644BA3-558E-AE40-8460-1EB8D0AA8833}" destId="{7AF5EB06-CA0C-8E48-8607-D832A1A6401E}" srcOrd="2" destOrd="0" presId="urn:microsoft.com/office/officeart/2008/layout/VerticalAccentList"/>
    <dgm:cxn modelId="{8B546082-B509-DD47-AA32-9614E6ABC4B3}" type="presParOf" srcId="{EB644BA3-558E-AE40-8460-1EB8D0AA8833}" destId="{E6AD96C3-3E9A-FE44-A698-DBBE38773349}" srcOrd="3" destOrd="0" presId="urn:microsoft.com/office/officeart/2008/layout/VerticalAccentList"/>
    <dgm:cxn modelId="{3C74C3BA-0837-FF46-8BB7-29CF7EB85074}" type="presParOf" srcId="{EB644BA3-558E-AE40-8460-1EB8D0AA8833}" destId="{830C5D93-D6DA-454F-9CA3-87431A223196}" srcOrd="4" destOrd="0" presId="urn:microsoft.com/office/officeart/2008/layout/VerticalAccentList"/>
    <dgm:cxn modelId="{45B63B76-178D-2243-823F-FF512FB869FC}" type="presParOf" srcId="{EB644BA3-558E-AE40-8460-1EB8D0AA8833}" destId="{38C4B709-0335-164D-9DB5-C15D9FDCC149}" srcOrd="5" destOrd="0" presId="urn:microsoft.com/office/officeart/2008/layout/VerticalAccentList"/>
    <dgm:cxn modelId="{0179D2FD-C59F-C04B-B06E-9A2874330B5F}" type="presParOf" srcId="{EB644BA3-558E-AE40-8460-1EB8D0AA8833}" destId="{59D4C9DF-2A22-1A4D-A284-8A6FA2D167AA}" srcOrd="6" destOrd="0" presId="urn:microsoft.com/office/officeart/2008/layout/VerticalAccentList"/>
    <dgm:cxn modelId="{ACCE6DA5-333C-AF4D-9819-8821946B5893}" type="presParOf" srcId="{EB644BA3-558E-AE40-8460-1EB8D0AA8833}" destId="{E7445512-AD2F-0341-BDAD-1D09F1D70230}" srcOrd="7" destOrd="0" presId="urn:microsoft.com/office/officeart/2008/layout/VerticalAccentList"/>
    <dgm:cxn modelId="{8730272B-E47F-544D-9A98-BCC7B48034FE}" type="presParOf" srcId="{65766477-1B59-E24A-9A27-4BD4E1F147C9}" destId="{1316348F-CC79-E548-B08C-E218EB6BEAD7}" srcOrd="5" destOrd="0" presId="urn:microsoft.com/office/officeart/2008/layout/VerticalAccentList"/>
    <dgm:cxn modelId="{E0BAF980-347A-0F47-BDFA-EC5E26FCF5A0}" type="presParOf" srcId="{65766477-1B59-E24A-9A27-4BD4E1F147C9}" destId="{49586D92-D75C-CC40-A47D-9F614E2987B7}" srcOrd="6" destOrd="0" presId="urn:microsoft.com/office/officeart/2008/layout/VerticalAccentList"/>
    <dgm:cxn modelId="{C1080EF1-D221-EA4E-A0BB-2A2804A7CE43}" type="presParOf" srcId="{49586D92-D75C-CC40-A47D-9F614E2987B7}" destId="{64903C90-1B74-FA4C-B0FA-700F408E5043}" srcOrd="0" destOrd="0" presId="urn:microsoft.com/office/officeart/2008/layout/VerticalAccentList"/>
    <dgm:cxn modelId="{115E92A7-2476-0846-B919-DCC67F186726}" type="presParOf" srcId="{65766477-1B59-E24A-9A27-4BD4E1F147C9}" destId="{D21D1477-E5FC-DE47-9329-8C935B353395}" srcOrd="7" destOrd="0" presId="urn:microsoft.com/office/officeart/2008/layout/VerticalAccentList"/>
    <dgm:cxn modelId="{310522DE-350B-AC46-84B9-EC44E24A57FA}" type="presParOf" srcId="{D21D1477-E5FC-DE47-9329-8C935B353395}" destId="{AC8AAD3E-6D4B-A941-B00C-CF2D77FAEF30}" srcOrd="0" destOrd="0" presId="urn:microsoft.com/office/officeart/2008/layout/VerticalAccentList"/>
    <dgm:cxn modelId="{4AF1FFA5-94B7-5B44-BEF3-FC3C29EC3EDF}" type="presParOf" srcId="{D21D1477-E5FC-DE47-9329-8C935B353395}" destId="{129AA885-C5F8-004D-B4AC-CB704C3DEEB5}" srcOrd="1" destOrd="0" presId="urn:microsoft.com/office/officeart/2008/layout/VerticalAccentList"/>
    <dgm:cxn modelId="{D16C414B-E7B7-DB46-B91B-55FD1C82AD87}" type="presParOf" srcId="{D21D1477-E5FC-DE47-9329-8C935B353395}" destId="{378D1E3B-F508-FE42-8038-950ED47F43E5}" srcOrd="2" destOrd="0" presId="urn:microsoft.com/office/officeart/2008/layout/VerticalAccentList"/>
    <dgm:cxn modelId="{CB904084-D9F4-D84B-8177-6BD36D6A3CD1}" type="presParOf" srcId="{D21D1477-E5FC-DE47-9329-8C935B353395}" destId="{1F91C546-EECF-2240-BB9D-37D141332B7A}" srcOrd="3" destOrd="0" presId="urn:microsoft.com/office/officeart/2008/layout/VerticalAccentList"/>
    <dgm:cxn modelId="{A5F61525-2421-ED4C-A991-6FA82C89C031}" type="presParOf" srcId="{D21D1477-E5FC-DE47-9329-8C935B353395}" destId="{527F40BC-B29A-1343-82FA-58D11C0A84D6}" srcOrd="4" destOrd="0" presId="urn:microsoft.com/office/officeart/2008/layout/VerticalAccentList"/>
    <dgm:cxn modelId="{8B99C573-A769-2D4D-B565-9C78137393C1}" type="presParOf" srcId="{D21D1477-E5FC-DE47-9329-8C935B353395}" destId="{67CA6ACC-DD6C-DF46-BEC0-EDEBB8057064}" srcOrd="5" destOrd="0" presId="urn:microsoft.com/office/officeart/2008/layout/VerticalAccentList"/>
    <dgm:cxn modelId="{04353E84-9C3D-5149-B3BB-1CCA75BEEB18}" type="presParOf" srcId="{D21D1477-E5FC-DE47-9329-8C935B353395}" destId="{ACCBD55E-A69C-8245-8227-7C5A78D4CFDE}" srcOrd="6" destOrd="0" presId="urn:microsoft.com/office/officeart/2008/layout/VerticalAccentList"/>
    <dgm:cxn modelId="{BFA05DEA-2F0D-DF4F-99AA-A3A0E4337C9A}" type="presParOf" srcId="{D21D1477-E5FC-DE47-9329-8C935B353395}" destId="{C8404AF7-A088-254E-9EDB-2EDFABA9E7FE}" srcOrd="7" destOrd="0" presId="urn:microsoft.com/office/officeart/2008/layout/VerticalAccentList"/>
    <dgm:cxn modelId="{CD349115-7475-2A4B-A426-3A292D004EAA}" type="presParOf" srcId="{65766477-1B59-E24A-9A27-4BD4E1F147C9}" destId="{4752F259-B847-674F-8C6B-802449D2F6A3}" srcOrd="8" destOrd="0" presId="urn:microsoft.com/office/officeart/2008/layout/VerticalAccentList"/>
    <dgm:cxn modelId="{A320C900-8261-6140-BCF4-9E4181827ED1}" type="presParOf" srcId="{65766477-1B59-E24A-9A27-4BD4E1F147C9}" destId="{0465671A-3617-0540-B7CD-F2498AFA0B55}" srcOrd="9" destOrd="0" presId="urn:microsoft.com/office/officeart/2008/layout/VerticalAccentList"/>
    <dgm:cxn modelId="{58F323A5-D7A3-1049-9F68-0D67F6699747}" type="presParOf" srcId="{0465671A-3617-0540-B7CD-F2498AFA0B55}" destId="{E07B7199-CDE9-CA4F-BC48-35592E7D95DC}" srcOrd="0" destOrd="0" presId="urn:microsoft.com/office/officeart/2008/layout/VerticalAccentList"/>
    <dgm:cxn modelId="{06AD32D0-0978-2344-89AC-BBD7F1DDDB77}" type="presParOf" srcId="{65766477-1B59-E24A-9A27-4BD4E1F147C9}" destId="{D9B432DB-B680-824D-8510-C63E5E820651}" srcOrd="10" destOrd="0" presId="urn:microsoft.com/office/officeart/2008/layout/VerticalAccentList"/>
    <dgm:cxn modelId="{5DF0B752-1FDF-2A43-8F52-A7CE772263B2}" type="presParOf" srcId="{D9B432DB-B680-824D-8510-C63E5E820651}" destId="{EE00E27B-B6EF-C14D-ADD6-1B266DCDE888}" srcOrd="0" destOrd="0" presId="urn:microsoft.com/office/officeart/2008/layout/VerticalAccentList"/>
    <dgm:cxn modelId="{F253EDB0-172B-F34D-B61F-A30739375268}" type="presParOf" srcId="{D9B432DB-B680-824D-8510-C63E5E820651}" destId="{353BDBB0-79EC-6A40-ABCD-998794CB171A}" srcOrd="1" destOrd="0" presId="urn:microsoft.com/office/officeart/2008/layout/VerticalAccentList"/>
    <dgm:cxn modelId="{3B4A627A-3479-5B48-BCF5-28274E7B8C5E}" type="presParOf" srcId="{D9B432DB-B680-824D-8510-C63E5E820651}" destId="{333B581C-2D03-9E44-A6F9-B44901A6C38A}" srcOrd="2" destOrd="0" presId="urn:microsoft.com/office/officeart/2008/layout/VerticalAccentList"/>
    <dgm:cxn modelId="{5D7B1D21-088E-6448-B5F2-E4198AA4CB1D}" type="presParOf" srcId="{D9B432DB-B680-824D-8510-C63E5E820651}" destId="{46AC509B-4322-FE43-A153-3718CCAF1F6B}" srcOrd="3" destOrd="0" presId="urn:microsoft.com/office/officeart/2008/layout/VerticalAccentList"/>
    <dgm:cxn modelId="{DB0EA884-23F0-8141-ADA9-4A8B0EEAF563}" type="presParOf" srcId="{D9B432DB-B680-824D-8510-C63E5E820651}" destId="{B347AA0C-45F3-6C48-9861-B20AE264E499}" srcOrd="4" destOrd="0" presId="urn:microsoft.com/office/officeart/2008/layout/VerticalAccentList"/>
    <dgm:cxn modelId="{5FE82326-2412-5542-B87D-D8F46A304D49}" type="presParOf" srcId="{D9B432DB-B680-824D-8510-C63E5E820651}" destId="{E0F94538-1759-084D-9A36-C0D630D4DD98}" srcOrd="5" destOrd="0" presId="urn:microsoft.com/office/officeart/2008/layout/VerticalAccentList"/>
    <dgm:cxn modelId="{D3A2E180-5F81-3D40-AC6E-7F9C77DA95C0}" type="presParOf" srcId="{D9B432DB-B680-824D-8510-C63E5E820651}" destId="{E5C192AB-A473-FE40-876E-9CD1469B44E9}" srcOrd="6" destOrd="0" presId="urn:microsoft.com/office/officeart/2008/layout/VerticalAccentList"/>
    <dgm:cxn modelId="{5291F726-0CD4-054E-B9B7-11FD95740C03}" type="presParOf" srcId="{D9B432DB-B680-824D-8510-C63E5E820651}" destId="{89A27F47-2E72-714D-BD87-0E68FDDCDB9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FF8A9-0674-C543-96F4-078C0D6C6F33}">
      <dsp:nvSpPr>
        <dsp:cNvPr id="0" name=""/>
        <dsp:cNvSpPr/>
      </dsp:nvSpPr>
      <dsp:spPr>
        <a:xfrm>
          <a:off x="1860444" y="320"/>
          <a:ext cx="5009423" cy="45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Comic Sans MS"/>
            <a:cs typeface="Comic Sans MS"/>
          </a:endParaRPr>
        </a:p>
      </dsp:txBody>
      <dsp:txXfrm>
        <a:off x="1860444" y="320"/>
        <a:ext cx="5009423" cy="455402"/>
      </dsp:txXfrm>
    </dsp:sp>
    <dsp:sp modelId="{13CC4229-077E-C541-9089-D44CA9806B78}">
      <dsp:nvSpPr>
        <dsp:cNvPr id="0" name=""/>
        <dsp:cNvSpPr/>
      </dsp:nvSpPr>
      <dsp:spPr>
        <a:xfrm>
          <a:off x="1860444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AA2093-A389-754B-B9DA-050A4949E1B2}">
      <dsp:nvSpPr>
        <dsp:cNvPr id="0" name=""/>
        <dsp:cNvSpPr/>
      </dsp:nvSpPr>
      <dsp:spPr>
        <a:xfrm>
          <a:off x="2564546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66FEA5-E679-C241-9F98-0B6B9D8235BA}">
      <dsp:nvSpPr>
        <dsp:cNvPr id="0" name=""/>
        <dsp:cNvSpPr/>
      </dsp:nvSpPr>
      <dsp:spPr>
        <a:xfrm>
          <a:off x="3269205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4FFFE-78A0-2444-BBD6-0FD316733D67}">
      <dsp:nvSpPr>
        <dsp:cNvPr id="0" name=""/>
        <dsp:cNvSpPr/>
      </dsp:nvSpPr>
      <dsp:spPr>
        <a:xfrm>
          <a:off x="3973308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3B45C0-390A-2E45-9372-9F25B3FBBAD3}">
      <dsp:nvSpPr>
        <dsp:cNvPr id="0" name=""/>
        <dsp:cNvSpPr/>
      </dsp:nvSpPr>
      <dsp:spPr>
        <a:xfrm>
          <a:off x="4677967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E2352-8217-C143-974C-FC91BBB85129}">
      <dsp:nvSpPr>
        <dsp:cNvPr id="0" name=""/>
        <dsp:cNvSpPr/>
      </dsp:nvSpPr>
      <dsp:spPr>
        <a:xfrm>
          <a:off x="5382069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0BF4C5-9D4B-A642-89DA-F0F7A44A28E3}">
      <dsp:nvSpPr>
        <dsp:cNvPr id="0" name=""/>
        <dsp:cNvSpPr/>
      </dsp:nvSpPr>
      <dsp:spPr>
        <a:xfrm>
          <a:off x="6086728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3926B0-3932-5C46-B8E6-A57CF8097D15}">
      <dsp:nvSpPr>
        <dsp:cNvPr id="0" name=""/>
        <dsp:cNvSpPr/>
      </dsp:nvSpPr>
      <dsp:spPr>
        <a:xfrm>
          <a:off x="1860444" y="548489"/>
          <a:ext cx="5074546" cy="742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>
              <a:latin typeface="Comic Sans MS"/>
              <a:cs typeface="Comic Sans MS"/>
            </a:rPr>
            <a:t>İLK DOĞRU GÖRDÜĞÜM CEVABI İŞARETLİYORUM, DİĞERLERİNE BAKMIYORUM.</a:t>
          </a:r>
          <a:endParaRPr lang="en-US" sz="1500" kern="1200" dirty="0">
            <a:latin typeface="Comic Sans MS"/>
            <a:cs typeface="Comic Sans MS"/>
          </a:endParaRPr>
        </a:p>
      </dsp:txBody>
      <dsp:txXfrm>
        <a:off x="1860444" y="548489"/>
        <a:ext cx="5074546" cy="742136"/>
      </dsp:txXfrm>
    </dsp:sp>
    <dsp:sp modelId="{1460E990-F5D3-8548-B25F-570E17A142AB}">
      <dsp:nvSpPr>
        <dsp:cNvPr id="0" name=""/>
        <dsp:cNvSpPr/>
      </dsp:nvSpPr>
      <dsp:spPr>
        <a:xfrm>
          <a:off x="1860444" y="1453501"/>
          <a:ext cx="5009423" cy="45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Comic Sans MS"/>
            <a:cs typeface="Comic Sans MS"/>
          </a:endParaRPr>
        </a:p>
      </dsp:txBody>
      <dsp:txXfrm>
        <a:off x="1860444" y="1453501"/>
        <a:ext cx="5009423" cy="455402"/>
      </dsp:txXfrm>
    </dsp:sp>
    <dsp:sp modelId="{62E88E67-A39C-1C44-89BA-7830A5A8F0B1}">
      <dsp:nvSpPr>
        <dsp:cNvPr id="0" name=""/>
        <dsp:cNvSpPr/>
      </dsp:nvSpPr>
      <dsp:spPr>
        <a:xfrm>
          <a:off x="1860444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DD7A5A-9CA2-2447-982F-CF1758B09433}">
      <dsp:nvSpPr>
        <dsp:cNvPr id="0" name=""/>
        <dsp:cNvSpPr/>
      </dsp:nvSpPr>
      <dsp:spPr>
        <a:xfrm>
          <a:off x="2564546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5EB06-CA0C-8E48-8607-D832A1A6401E}">
      <dsp:nvSpPr>
        <dsp:cNvPr id="0" name=""/>
        <dsp:cNvSpPr/>
      </dsp:nvSpPr>
      <dsp:spPr>
        <a:xfrm>
          <a:off x="3269205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D96C3-3E9A-FE44-A698-DBBE38773349}">
      <dsp:nvSpPr>
        <dsp:cNvPr id="0" name=""/>
        <dsp:cNvSpPr/>
      </dsp:nvSpPr>
      <dsp:spPr>
        <a:xfrm>
          <a:off x="3973308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0C5D93-D6DA-454F-9CA3-87431A223196}">
      <dsp:nvSpPr>
        <dsp:cNvPr id="0" name=""/>
        <dsp:cNvSpPr/>
      </dsp:nvSpPr>
      <dsp:spPr>
        <a:xfrm>
          <a:off x="4677967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C4B709-0335-164D-9DB5-C15D9FDCC149}">
      <dsp:nvSpPr>
        <dsp:cNvPr id="0" name=""/>
        <dsp:cNvSpPr/>
      </dsp:nvSpPr>
      <dsp:spPr>
        <a:xfrm>
          <a:off x="5382069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4C9DF-2A22-1A4D-A284-8A6FA2D167AA}">
      <dsp:nvSpPr>
        <dsp:cNvPr id="0" name=""/>
        <dsp:cNvSpPr/>
      </dsp:nvSpPr>
      <dsp:spPr>
        <a:xfrm>
          <a:off x="6086728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445512-AD2F-0341-BDAD-1D09F1D70230}">
      <dsp:nvSpPr>
        <dsp:cNvPr id="0" name=""/>
        <dsp:cNvSpPr/>
      </dsp:nvSpPr>
      <dsp:spPr>
        <a:xfrm>
          <a:off x="1860444" y="2001670"/>
          <a:ext cx="5074546" cy="742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smtClean="0">
              <a:latin typeface="Comic Sans MS"/>
              <a:cs typeface="Comic Sans MS"/>
            </a:rPr>
            <a:t>UZUN SORULARI HİÇ OKUMUYORUM.</a:t>
          </a:r>
          <a:endParaRPr lang="en-US" sz="1500" kern="1200" dirty="0">
            <a:latin typeface="Comic Sans MS"/>
            <a:cs typeface="Comic Sans MS"/>
          </a:endParaRPr>
        </a:p>
      </dsp:txBody>
      <dsp:txXfrm>
        <a:off x="1860444" y="2001670"/>
        <a:ext cx="5074546" cy="742136"/>
      </dsp:txXfrm>
    </dsp:sp>
    <dsp:sp modelId="{64903C90-1B74-FA4C-B0FA-700F408E5043}">
      <dsp:nvSpPr>
        <dsp:cNvPr id="0" name=""/>
        <dsp:cNvSpPr/>
      </dsp:nvSpPr>
      <dsp:spPr>
        <a:xfrm>
          <a:off x="1860444" y="2906683"/>
          <a:ext cx="5009423" cy="45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Comic Sans MS"/>
            <a:cs typeface="Comic Sans MS"/>
          </a:endParaRPr>
        </a:p>
      </dsp:txBody>
      <dsp:txXfrm>
        <a:off x="1860444" y="2906683"/>
        <a:ext cx="5009423" cy="455402"/>
      </dsp:txXfrm>
    </dsp:sp>
    <dsp:sp modelId="{AC8AAD3E-6D4B-A941-B00C-CF2D77FAEF30}">
      <dsp:nvSpPr>
        <dsp:cNvPr id="0" name=""/>
        <dsp:cNvSpPr/>
      </dsp:nvSpPr>
      <dsp:spPr>
        <a:xfrm>
          <a:off x="1860444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AA885-C5F8-004D-B4AC-CB704C3DEEB5}">
      <dsp:nvSpPr>
        <dsp:cNvPr id="0" name=""/>
        <dsp:cNvSpPr/>
      </dsp:nvSpPr>
      <dsp:spPr>
        <a:xfrm>
          <a:off x="2564546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8D1E3B-F508-FE42-8038-950ED47F43E5}">
      <dsp:nvSpPr>
        <dsp:cNvPr id="0" name=""/>
        <dsp:cNvSpPr/>
      </dsp:nvSpPr>
      <dsp:spPr>
        <a:xfrm>
          <a:off x="3269205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91C546-EECF-2240-BB9D-37D141332B7A}">
      <dsp:nvSpPr>
        <dsp:cNvPr id="0" name=""/>
        <dsp:cNvSpPr/>
      </dsp:nvSpPr>
      <dsp:spPr>
        <a:xfrm>
          <a:off x="3973308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F40BC-B29A-1343-82FA-58D11C0A84D6}">
      <dsp:nvSpPr>
        <dsp:cNvPr id="0" name=""/>
        <dsp:cNvSpPr/>
      </dsp:nvSpPr>
      <dsp:spPr>
        <a:xfrm>
          <a:off x="4677967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CA6ACC-DD6C-DF46-BEC0-EDEBB8057064}">
      <dsp:nvSpPr>
        <dsp:cNvPr id="0" name=""/>
        <dsp:cNvSpPr/>
      </dsp:nvSpPr>
      <dsp:spPr>
        <a:xfrm>
          <a:off x="5382069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CBD55E-A69C-8245-8227-7C5A78D4CFDE}">
      <dsp:nvSpPr>
        <dsp:cNvPr id="0" name=""/>
        <dsp:cNvSpPr/>
      </dsp:nvSpPr>
      <dsp:spPr>
        <a:xfrm>
          <a:off x="6086728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404AF7-A088-254E-9EDB-2EDFABA9E7FE}">
      <dsp:nvSpPr>
        <dsp:cNvPr id="0" name=""/>
        <dsp:cNvSpPr/>
      </dsp:nvSpPr>
      <dsp:spPr>
        <a:xfrm>
          <a:off x="1860444" y="3454852"/>
          <a:ext cx="5074546" cy="742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>
              <a:latin typeface="Comic Sans MS"/>
              <a:cs typeface="Comic Sans MS"/>
            </a:rPr>
            <a:t>ÇOK TELAŞA KAPILIYORUM.</a:t>
          </a:r>
          <a:endParaRPr lang="en-US" sz="1500" kern="1200" dirty="0">
            <a:latin typeface="Comic Sans MS"/>
            <a:cs typeface="Comic Sans MS"/>
          </a:endParaRPr>
        </a:p>
      </dsp:txBody>
      <dsp:txXfrm>
        <a:off x="1860444" y="3454852"/>
        <a:ext cx="5074546" cy="742136"/>
      </dsp:txXfrm>
    </dsp:sp>
    <dsp:sp modelId="{E07B7199-CDE9-CA4F-BC48-35592E7D95DC}">
      <dsp:nvSpPr>
        <dsp:cNvPr id="0" name=""/>
        <dsp:cNvSpPr/>
      </dsp:nvSpPr>
      <dsp:spPr>
        <a:xfrm>
          <a:off x="1860444" y="4359864"/>
          <a:ext cx="5009423" cy="45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Comic Sans MS"/>
            <a:cs typeface="Comic Sans MS"/>
          </a:endParaRPr>
        </a:p>
      </dsp:txBody>
      <dsp:txXfrm>
        <a:off x="1860444" y="4359864"/>
        <a:ext cx="5009423" cy="455402"/>
      </dsp:txXfrm>
    </dsp:sp>
    <dsp:sp modelId="{EE00E27B-B6EF-C14D-ADD6-1B266DCDE888}">
      <dsp:nvSpPr>
        <dsp:cNvPr id="0" name=""/>
        <dsp:cNvSpPr/>
      </dsp:nvSpPr>
      <dsp:spPr>
        <a:xfrm>
          <a:off x="1860444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BDBB0-79EC-6A40-ABCD-998794CB171A}">
      <dsp:nvSpPr>
        <dsp:cNvPr id="0" name=""/>
        <dsp:cNvSpPr/>
      </dsp:nvSpPr>
      <dsp:spPr>
        <a:xfrm>
          <a:off x="2564546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B581C-2D03-9E44-A6F9-B44901A6C38A}">
      <dsp:nvSpPr>
        <dsp:cNvPr id="0" name=""/>
        <dsp:cNvSpPr/>
      </dsp:nvSpPr>
      <dsp:spPr>
        <a:xfrm>
          <a:off x="3269205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AC509B-4322-FE43-A153-3718CCAF1F6B}">
      <dsp:nvSpPr>
        <dsp:cNvPr id="0" name=""/>
        <dsp:cNvSpPr/>
      </dsp:nvSpPr>
      <dsp:spPr>
        <a:xfrm>
          <a:off x="3973308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7AA0C-45F3-6C48-9861-B20AE264E499}">
      <dsp:nvSpPr>
        <dsp:cNvPr id="0" name=""/>
        <dsp:cNvSpPr/>
      </dsp:nvSpPr>
      <dsp:spPr>
        <a:xfrm>
          <a:off x="4677967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F94538-1759-084D-9A36-C0D630D4DD98}">
      <dsp:nvSpPr>
        <dsp:cNvPr id="0" name=""/>
        <dsp:cNvSpPr/>
      </dsp:nvSpPr>
      <dsp:spPr>
        <a:xfrm>
          <a:off x="5382069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C192AB-A473-FE40-876E-9CD1469B44E9}">
      <dsp:nvSpPr>
        <dsp:cNvPr id="0" name=""/>
        <dsp:cNvSpPr/>
      </dsp:nvSpPr>
      <dsp:spPr>
        <a:xfrm>
          <a:off x="6086728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A27F47-2E72-714D-BD87-0E68FDDCDB98}">
      <dsp:nvSpPr>
        <dsp:cNvPr id="0" name=""/>
        <dsp:cNvSpPr/>
      </dsp:nvSpPr>
      <dsp:spPr>
        <a:xfrm>
          <a:off x="1860444" y="4908033"/>
          <a:ext cx="5074546" cy="742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>
              <a:latin typeface="Comic Sans MS"/>
              <a:cs typeface="Comic Sans MS"/>
            </a:rPr>
            <a:t>SINAVDA ÇÖZEMEDİĞİM SORU İLE KARŞILAŞINCA SİNİRLENİP SINAVA KÜSÜYORUM. </a:t>
          </a:r>
          <a:endParaRPr lang="en-US" sz="1500" kern="1200" dirty="0">
            <a:latin typeface="Comic Sans MS"/>
            <a:cs typeface="Comic Sans MS"/>
          </a:endParaRPr>
        </a:p>
      </dsp:txBody>
      <dsp:txXfrm>
        <a:off x="1860444" y="4908033"/>
        <a:ext cx="5074546" cy="7421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FF8A9-0674-C543-96F4-078C0D6C6F33}">
      <dsp:nvSpPr>
        <dsp:cNvPr id="0" name=""/>
        <dsp:cNvSpPr/>
      </dsp:nvSpPr>
      <dsp:spPr>
        <a:xfrm>
          <a:off x="1860444" y="320"/>
          <a:ext cx="5009423" cy="45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Comic Sans MS"/>
            <a:cs typeface="Comic Sans MS"/>
          </a:endParaRPr>
        </a:p>
      </dsp:txBody>
      <dsp:txXfrm>
        <a:off x="1860444" y="320"/>
        <a:ext cx="5009423" cy="455402"/>
      </dsp:txXfrm>
    </dsp:sp>
    <dsp:sp modelId="{13CC4229-077E-C541-9089-D44CA9806B78}">
      <dsp:nvSpPr>
        <dsp:cNvPr id="0" name=""/>
        <dsp:cNvSpPr/>
      </dsp:nvSpPr>
      <dsp:spPr>
        <a:xfrm>
          <a:off x="1860444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AA2093-A389-754B-B9DA-050A4949E1B2}">
      <dsp:nvSpPr>
        <dsp:cNvPr id="0" name=""/>
        <dsp:cNvSpPr/>
      </dsp:nvSpPr>
      <dsp:spPr>
        <a:xfrm>
          <a:off x="2564546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66FEA5-E679-C241-9F98-0B6B9D8235BA}">
      <dsp:nvSpPr>
        <dsp:cNvPr id="0" name=""/>
        <dsp:cNvSpPr/>
      </dsp:nvSpPr>
      <dsp:spPr>
        <a:xfrm>
          <a:off x="3269205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E4FFFE-78A0-2444-BBD6-0FD316733D67}">
      <dsp:nvSpPr>
        <dsp:cNvPr id="0" name=""/>
        <dsp:cNvSpPr/>
      </dsp:nvSpPr>
      <dsp:spPr>
        <a:xfrm>
          <a:off x="3973308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3B45C0-390A-2E45-9372-9F25B3FBBAD3}">
      <dsp:nvSpPr>
        <dsp:cNvPr id="0" name=""/>
        <dsp:cNvSpPr/>
      </dsp:nvSpPr>
      <dsp:spPr>
        <a:xfrm>
          <a:off x="4677967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E2352-8217-C143-974C-FC91BBB85129}">
      <dsp:nvSpPr>
        <dsp:cNvPr id="0" name=""/>
        <dsp:cNvSpPr/>
      </dsp:nvSpPr>
      <dsp:spPr>
        <a:xfrm>
          <a:off x="5382069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0BF4C5-9D4B-A642-89DA-F0F7A44A28E3}">
      <dsp:nvSpPr>
        <dsp:cNvPr id="0" name=""/>
        <dsp:cNvSpPr/>
      </dsp:nvSpPr>
      <dsp:spPr>
        <a:xfrm>
          <a:off x="6086728" y="455722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3926B0-3932-5C46-B8E6-A57CF8097D15}">
      <dsp:nvSpPr>
        <dsp:cNvPr id="0" name=""/>
        <dsp:cNvSpPr/>
      </dsp:nvSpPr>
      <dsp:spPr>
        <a:xfrm>
          <a:off x="1860444" y="548489"/>
          <a:ext cx="5074546" cy="742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Comic Sans MS"/>
            <a:cs typeface="Comic Sans MS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latin typeface="Comic Sans MS"/>
              <a:cs typeface="Comic Sans MS"/>
            </a:rPr>
            <a:t>KİTAPÇIKTA İŞARETLEDİĞİM BÜTÜN SORULARI SINAVIN SONUNA DOĞRU, TOPLU OLARAK OPTİĞE GEÇİRİYORUM.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Comic Sans MS"/>
            <a:cs typeface="Comic Sans MS"/>
          </a:endParaRPr>
        </a:p>
      </dsp:txBody>
      <dsp:txXfrm>
        <a:off x="1860444" y="548489"/>
        <a:ext cx="5074546" cy="742136"/>
      </dsp:txXfrm>
    </dsp:sp>
    <dsp:sp modelId="{1460E990-F5D3-8548-B25F-570E17A142AB}">
      <dsp:nvSpPr>
        <dsp:cNvPr id="0" name=""/>
        <dsp:cNvSpPr/>
      </dsp:nvSpPr>
      <dsp:spPr>
        <a:xfrm>
          <a:off x="1860444" y="1453501"/>
          <a:ext cx="5009423" cy="45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>
            <a:latin typeface="Comic Sans MS"/>
            <a:cs typeface="Comic Sans MS"/>
          </a:endParaRPr>
        </a:p>
      </dsp:txBody>
      <dsp:txXfrm>
        <a:off x="1860444" y="1453501"/>
        <a:ext cx="5009423" cy="455402"/>
      </dsp:txXfrm>
    </dsp:sp>
    <dsp:sp modelId="{62E88E67-A39C-1C44-89BA-7830A5A8F0B1}">
      <dsp:nvSpPr>
        <dsp:cNvPr id="0" name=""/>
        <dsp:cNvSpPr/>
      </dsp:nvSpPr>
      <dsp:spPr>
        <a:xfrm>
          <a:off x="1860444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DD7A5A-9CA2-2447-982F-CF1758B09433}">
      <dsp:nvSpPr>
        <dsp:cNvPr id="0" name=""/>
        <dsp:cNvSpPr/>
      </dsp:nvSpPr>
      <dsp:spPr>
        <a:xfrm>
          <a:off x="2564546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5EB06-CA0C-8E48-8607-D832A1A6401E}">
      <dsp:nvSpPr>
        <dsp:cNvPr id="0" name=""/>
        <dsp:cNvSpPr/>
      </dsp:nvSpPr>
      <dsp:spPr>
        <a:xfrm>
          <a:off x="3269205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D96C3-3E9A-FE44-A698-DBBE38773349}">
      <dsp:nvSpPr>
        <dsp:cNvPr id="0" name=""/>
        <dsp:cNvSpPr/>
      </dsp:nvSpPr>
      <dsp:spPr>
        <a:xfrm>
          <a:off x="3973308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0C5D93-D6DA-454F-9CA3-87431A223196}">
      <dsp:nvSpPr>
        <dsp:cNvPr id="0" name=""/>
        <dsp:cNvSpPr/>
      </dsp:nvSpPr>
      <dsp:spPr>
        <a:xfrm>
          <a:off x="4677967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C4B709-0335-164D-9DB5-C15D9FDCC149}">
      <dsp:nvSpPr>
        <dsp:cNvPr id="0" name=""/>
        <dsp:cNvSpPr/>
      </dsp:nvSpPr>
      <dsp:spPr>
        <a:xfrm>
          <a:off x="5382069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4C9DF-2A22-1A4D-A284-8A6FA2D167AA}">
      <dsp:nvSpPr>
        <dsp:cNvPr id="0" name=""/>
        <dsp:cNvSpPr/>
      </dsp:nvSpPr>
      <dsp:spPr>
        <a:xfrm>
          <a:off x="6086728" y="1908903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445512-AD2F-0341-BDAD-1D09F1D70230}">
      <dsp:nvSpPr>
        <dsp:cNvPr id="0" name=""/>
        <dsp:cNvSpPr/>
      </dsp:nvSpPr>
      <dsp:spPr>
        <a:xfrm>
          <a:off x="1860444" y="2001670"/>
          <a:ext cx="5074546" cy="742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latin typeface="Comic Sans MS"/>
              <a:cs typeface="Comic Sans MS"/>
            </a:rPr>
            <a:t>GENELDE DİKKATSİZLİKTEN DOLAYI ÇOK SORU KAÇIRIYORUM!</a:t>
          </a:r>
          <a:endParaRPr lang="en-US" sz="1100" kern="1200" dirty="0">
            <a:latin typeface="Comic Sans MS"/>
            <a:cs typeface="Comic Sans MS"/>
          </a:endParaRPr>
        </a:p>
      </dsp:txBody>
      <dsp:txXfrm>
        <a:off x="1860444" y="2001670"/>
        <a:ext cx="5074546" cy="742136"/>
      </dsp:txXfrm>
    </dsp:sp>
    <dsp:sp modelId="{64903C90-1B74-FA4C-B0FA-700F408E5043}">
      <dsp:nvSpPr>
        <dsp:cNvPr id="0" name=""/>
        <dsp:cNvSpPr/>
      </dsp:nvSpPr>
      <dsp:spPr>
        <a:xfrm>
          <a:off x="1860444" y="2906683"/>
          <a:ext cx="5009423" cy="45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Comic Sans MS"/>
            <a:cs typeface="Comic Sans MS"/>
          </a:endParaRPr>
        </a:p>
      </dsp:txBody>
      <dsp:txXfrm>
        <a:off x="1860444" y="2906683"/>
        <a:ext cx="5009423" cy="455402"/>
      </dsp:txXfrm>
    </dsp:sp>
    <dsp:sp modelId="{AC8AAD3E-6D4B-A941-B00C-CF2D77FAEF30}">
      <dsp:nvSpPr>
        <dsp:cNvPr id="0" name=""/>
        <dsp:cNvSpPr/>
      </dsp:nvSpPr>
      <dsp:spPr>
        <a:xfrm>
          <a:off x="1860444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AA885-C5F8-004D-B4AC-CB704C3DEEB5}">
      <dsp:nvSpPr>
        <dsp:cNvPr id="0" name=""/>
        <dsp:cNvSpPr/>
      </dsp:nvSpPr>
      <dsp:spPr>
        <a:xfrm>
          <a:off x="2564546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8D1E3B-F508-FE42-8038-950ED47F43E5}">
      <dsp:nvSpPr>
        <dsp:cNvPr id="0" name=""/>
        <dsp:cNvSpPr/>
      </dsp:nvSpPr>
      <dsp:spPr>
        <a:xfrm>
          <a:off x="3269205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91C546-EECF-2240-BB9D-37D141332B7A}">
      <dsp:nvSpPr>
        <dsp:cNvPr id="0" name=""/>
        <dsp:cNvSpPr/>
      </dsp:nvSpPr>
      <dsp:spPr>
        <a:xfrm>
          <a:off x="3973308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F40BC-B29A-1343-82FA-58D11C0A84D6}">
      <dsp:nvSpPr>
        <dsp:cNvPr id="0" name=""/>
        <dsp:cNvSpPr/>
      </dsp:nvSpPr>
      <dsp:spPr>
        <a:xfrm>
          <a:off x="4677967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CA6ACC-DD6C-DF46-BEC0-EDEBB8057064}">
      <dsp:nvSpPr>
        <dsp:cNvPr id="0" name=""/>
        <dsp:cNvSpPr/>
      </dsp:nvSpPr>
      <dsp:spPr>
        <a:xfrm>
          <a:off x="5382069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CBD55E-A69C-8245-8227-7C5A78D4CFDE}">
      <dsp:nvSpPr>
        <dsp:cNvPr id="0" name=""/>
        <dsp:cNvSpPr/>
      </dsp:nvSpPr>
      <dsp:spPr>
        <a:xfrm>
          <a:off x="6086728" y="3362085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404AF7-A088-254E-9EDB-2EDFABA9E7FE}">
      <dsp:nvSpPr>
        <dsp:cNvPr id="0" name=""/>
        <dsp:cNvSpPr/>
      </dsp:nvSpPr>
      <dsp:spPr>
        <a:xfrm>
          <a:off x="1921085" y="3454852"/>
          <a:ext cx="5074546" cy="742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latin typeface="Comic Sans MS"/>
              <a:cs typeface="Comic Sans MS"/>
            </a:rPr>
            <a:t>ZAMANI YETİŞTİREMİYORUM. BAZI SORULARA TAKILIP KALIYORUM</a:t>
          </a:r>
          <a:endParaRPr lang="en-US" sz="1100" kern="1200" dirty="0">
            <a:latin typeface="Comic Sans MS"/>
            <a:cs typeface="Comic Sans MS"/>
          </a:endParaRPr>
        </a:p>
      </dsp:txBody>
      <dsp:txXfrm>
        <a:off x="1921085" y="3454852"/>
        <a:ext cx="5074546" cy="742136"/>
      </dsp:txXfrm>
    </dsp:sp>
    <dsp:sp modelId="{E07B7199-CDE9-CA4F-BC48-35592E7D95DC}">
      <dsp:nvSpPr>
        <dsp:cNvPr id="0" name=""/>
        <dsp:cNvSpPr/>
      </dsp:nvSpPr>
      <dsp:spPr>
        <a:xfrm>
          <a:off x="1860444" y="4359864"/>
          <a:ext cx="5009423" cy="455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Comic Sans MS"/>
            <a:cs typeface="Comic Sans MS"/>
          </a:endParaRPr>
        </a:p>
      </dsp:txBody>
      <dsp:txXfrm>
        <a:off x="1860444" y="4359864"/>
        <a:ext cx="5009423" cy="455402"/>
      </dsp:txXfrm>
    </dsp:sp>
    <dsp:sp modelId="{EE00E27B-B6EF-C14D-ADD6-1B266DCDE888}">
      <dsp:nvSpPr>
        <dsp:cNvPr id="0" name=""/>
        <dsp:cNvSpPr/>
      </dsp:nvSpPr>
      <dsp:spPr>
        <a:xfrm>
          <a:off x="1860444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3BDBB0-79EC-6A40-ABCD-998794CB171A}">
      <dsp:nvSpPr>
        <dsp:cNvPr id="0" name=""/>
        <dsp:cNvSpPr/>
      </dsp:nvSpPr>
      <dsp:spPr>
        <a:xfrm>
          <a:off x="2564546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B581C-2D03-9E44-A6F9-B44901A6C38A}">
      <dsp:nvSpPr>
        <dsp:cNvPr id="0" name=""/>
        <dsp:cNvSpPr/>
      </dsp:nvSpPr>
      <dsp:spPr>
        <a:xfrm>
          <a:off x="3269205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AC509B-4322-FE43-A153-3718CCAF1F6B}">
      <dsp:nvSpPr>
        <dsp:cNvPr id="0" name=""/>
        <dsp:cNvSpPr/>
      </dsp:nvSpPr>
      <dsp:spPr>
        <a:xfrm>
          <a:off x="3973308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47AA0C-45F3-6C48-9861-B20AE264E499}">
      <dsp:nvSpPr>
        <dsp:cNvPr id="0" name=""/>
        <dsp:cNvSpPr/>
      </dsp:nvSpPr>
      <dsp:spPr>
        <a:xfrm>
          <a:off x="4677967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F94538-1759-084D-9A36-C0D630D4DD98}">
      <dsp:nvSpPr>
        <dsp:cNvPr id="0" name=""/>
        <dsp:cNvSpPr/>
      </dsp:nvSpPr>
      <dsp:spPr>
        <a:xfrm>
          <a:off x="5382069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C192AB-A473-FE40-876E-9CD1469B44E9}">
      <dsp:nvSpPr>
        <dsp:cNvPr id="0" name=""/>
        <dsp:cNvSpPr/>
      </dsp:nvSpPr>
      <dsp:spPr>
        <a:xfrm>
          <a:off x="6086728" y="4815266"/>
          <a:ext cx="1172205" cy="92767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A27F47-2E72-714D-BD87-0E68FDDCDB98}">
      <dsp:nvSpPr>
        <dsp:cNvPr id="0" name=""/>
        <dsp:cNvSpPr/>
      </dsp:nvSpPr>
      <dsp:spPr>
        <a:xfrm>
          <a:off x="1860444" y="4908033"/>
          <a:ext cx="5074546" cy="742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latin typeface="Comic Sans MS"/>
              <a:cs typeface="Comic Sans MS"/>
            </a:rPr>
            <a:t>SINAV BİR AN ÖNCE BİTSİN İSTİYORUM, SIKILIYORUM.</a:t>
          </a:r>
          <a:endParaRPr lang="en-US" sz="1100" kern="1200" dirty="0">
            <a:latin typeface="Comic Sans MS"/>
            <a:cs typeface="Comic Sans MS"/>
          </a:endParaRPr>
        </a:p>
      </dsp:txBody>
      <dsp:txXfrm>
        <a:off x="1860444" y="4908033"/>
        <a:ext cx="5074546" cy="742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oleObject" Target="../embeddings/oleObject1.bin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wmf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oleObject" Target="../embeddings/oleObject2.bin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2.xml"/><Relationship Id="rId11" Type="http://schemas.openxmlformats.org/officeDocument/2006/relationships/oleObject" Target="../embeddings/oleObject3.bin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wmf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3933056"/>
            <a:ext cx="4608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Nuri</a:t>
            </a:r>
            <a:r>
              <a:rPr kumimoji="0"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Pazarbaşı</a:t>
            </a:r>
            <a:r>
              <a:rPr kumimoji="0"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Ortaokulu</a:t>
            </a:r>
            <a:r>
              <a:rPr kumimoji="0"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Rehberlik</a:t>
            </a:r>
            <a:r>
              <a:rPr kumimoji="0" lang="en-US" altLang="ko-K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Servisi</a:t>
            </a:r>
            <a:endParaRPr kumimoji="0" lang="en-US" altLang="ko-K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67744" y="2545026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Test </a:t>
            </a:r>
            <a:r>
              <a:rPr lang="en-US" altLang="ko-KR" sz="3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Çözme</a:t>
            </a:r>
            <a:r>
              <a:rPr lang="en-US" altLang="ko-KR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algn="ctr"/>
            <a:r>
              <a:rPr lang="en-US" altLang="ko-KR" sz="36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Teknikleri</a:t>
            </a:r>
            <a:endParaRPr lang="en-US" altLang="ko-KR" sz="36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11760" y="1556792"/>
            <a:ext cx="4392488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Deneme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ve gerçek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sınavlarda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zor sorular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testin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başında, ortasında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veya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sonunda karşımıza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çıkabilir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 Yapamayacağımız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soruların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başta karşımıza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çıkması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halinde panik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yapmamalıyız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 Geride kalan diğer soruların büyük kısmını yapabileceğimizi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düşünmeliyiz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5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5" descr="http://i.onbesyirmibes.org/image/2009/11/17/24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1"/>
            <a:ext cx="2339752" cy="17679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37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11760" y="2708920"/>
            <a:ext cx="4392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 Soruyu çözmenizi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sağlayacak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soru metninde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yer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alan önemli kelimelerin altını çizin.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6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3" descr="C:\Documents and Settings\Ortak\Local Settings\Temporary Internet Files\Content.IE5\UF47VOW0\MCj029051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194786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12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11760" y="1700808"/>
            <a:ext cx="43924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Soru kökünü ve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soru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paragrafını 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anlamadan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şıkları 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okumaya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başlamayın. 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Önce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size 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verilenleri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ve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sizden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istenenleri iyi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belirleyin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 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Bu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sizin cevabı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daha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kısa sürede ve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daha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doğru bir şekilde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bulmanızı sağlayacaktır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7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5" descr="C:\Documents and Settings\Ortak\Local Settings\Temporary Internet Files\Content.IE5\ZKNDZNN9\MCj043266500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6992"/>
            <a:ext cx="219233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65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11760" y="2276872"/>
            <a:ext cx="4392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Bütün şıkları okumadan,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doğru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olduğuna inandığınız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şıkkı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işaretlemeyin.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Çünkü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bazı sorular sizden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en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doğru cevabı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</a:t>
            </a:r>
            <a:r>
              <a:rPr lang="tr-TR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ulmanızı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 ister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8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5" descr="C:\Documents and Settings\Ortak\Local Settings\Temporary Internet Files\Content.IE5\7DZ8P3PX\MCj032012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1045" y="3717032"/>
            <a:ext cx="233012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66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39752" y="2924944"/>
            <a:ext cx="4392488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Çözemediğiniz sorularla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inatlaşıp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zaman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kaybetmeyin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9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5" descr="C:\Program Files\Common Files\Microsoft Shared\Clipart\cagcat50\PE01931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21088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15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39752" y="2276872"/>
            <a:ext cx="4392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Yanlışlarınızdan dolayı </a:t>
            </a: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ümitsizliğe kapılmayın. </a:t>
            </a: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Çünkü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her yanlış çözdüğünüz soru şayet doğru çözümünü öğrenirseniz sizin 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için</a:t>
            </a: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bir kazançtır.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10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 descr="60714062-yanlış-anahtar-simgesi.-yanlış-anahtar.-yanlış-ipucu-simgesi.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4653136"/>
            <a:ext cx="1431032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1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39752" y="1772816"/>
            <a:ext cx="4392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Uzun paragraftan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oluşan soruları </a:t>
            </a: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“uzun soru zordur” yargısına bulunarak o soruyu </a:t>
            </a: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okumadan geçmeyin. </a:t>
            </a: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Metni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uzun soruların 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en </a:t>
            </a: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önemli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özelliği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cevabının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paragrafın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içinde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gizli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olmasıdır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11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4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39752" y="2348880"/>
            <a:ext cx="4392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Doğru cevaba daha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kısa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sürede ulaşmak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istiyorsanız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yanlış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olduğuna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inandığınız şıkları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eleyin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 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Kalan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şıklar 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üzerine düşünün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12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 descr="abcd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653136"/>
            <a:ext cx="1454788" cy="10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4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39752" y="2708920"/>
            <a:ext cx="4392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Sayısal sorularda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işlemleri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zihinden değil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,</a:t>
            </a: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mutlaka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kaleminizi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kullanarak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yapın.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13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5" descr="ders çalışm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4235" y="4077072"/>
            <a:ext cx="2199765" cy="189683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73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39752" y="2708920"/>
            <a:ext cx="4392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 Sınavın sonuna doğru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cevabını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bilmediğiniz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soruları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işaretlemeyi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unutmayın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14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2732" y="12878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System Restore sistem geri y_kleme 1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4082" y="421280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6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ko-KR" dirty="0"/>
              <a:t>Sınavla İlgili Şikayetler</a:t>
            </a:r>
            <a:endParaRPr lang="ko-KR" alt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7760718"/>
              </p:ext>
            </p:extLst>
          </p:nvPr>
        </p:nvGraphicFramePr>
        <p:xfrm>
          <a:off x="7562676" y="0"/>
          <a:ext cx="1582738" cy="1766887"/>
        </p:xfrm>
        <a:graphic>
          <a:graphicData uri="http://schemas.openxmlformats.org/presentationml/2006/ole">
            <p:oleObj spid="_x0000_s1054" name="Klip" r:id="rId3" imgW="2102678" imgH="3951357" progId="">
              <p:embed/>
            </p:oleObj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969846341"/>
              </p:ext>
            </p:extLst>
          </p:nvPr>
        </p:nvGraphicFramePr>
        <p:xfrm>
          <a:off x="24622" y="1114742"/>
          <a:ext cx="9119378" cy="574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6" descr="C:\Documents and Settings\Ortak\Local Settings\Temporary Internet Files\Content.IE5\JR5GPUGG\MPj0414033000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76368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C:\Documents and Settings\Ortak\Local Settings\Temporary Internet Files\Content.IE5\JR5GPUGG\MCj0428081000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3700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Documents and Settings\Ortak\Local Settings\Temporary Internet Files\Content.IE5\Y2KY02SA\MCj04338210000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080120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39752" y="2564904"/>
            <a:ext cx="4392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 Soruları okurken hızınız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kesecek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olan dudak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kıpırdatarak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okumaktan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uzak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durun. Çünkü bu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durum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hızınızı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kesecektir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15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2732" y="12878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 descr="C:\Documents and Settings\Ortak\Local Settings\Temporary Internet Files\Content.IE5\7DZ8P3PX\MCj029834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8621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80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39752" y="2852936"/>
            <a:ext cx="4392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Soruyu kitapçık üzerinde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çözmüş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olmak o soruyla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olan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işinizin bittiği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anlamına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gelmez.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16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2732" y="12878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C:\Documents and Settings\Ortak\Local Settings\Temporary Internet Files\Content.IE5\0JD1QAHS\MCj028592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2"/>
            <a:ext cx="1541463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88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39752" y="2708920"/>
            <a:ext cx="4392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Yorulduğunuzu hissettiğiniz anlarda kısa molalar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verin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 Mümkünse bu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molaları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bölümler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arasında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kullanın.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17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2732" y="12878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Comic Sans MS"/>
                <a:cs typeface="Comic Sans MS"/>
              </a:rPr>
              <a:t>TEST ÇÖZME TEKNİKLERİ </a:t>
            </a:r>
            <a:endParaRPr lang="tr-TR" sz="32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size </a:t>
            </a:r>
            <a:r>
              <a:rPr lang="tr-TR" sz="3200" b="1" dirty="0">
                <a:solidFill>
                  <a:srgbClr val="FF0000"/>
                </a:solidFill>
                <a:latin typeface="Comic Sans MS"/>
                <a:cs typeface="Comic Sans MS"/>
              </a:rPr>
              <a:t>bir slaytla öğretilemez. </a:t>
            </a:r>
            <a:endParaRPr lang="tr-TR" sz="32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Bu</a:t>
            </a:r>
            <a:r>
              <a:rPr lang="tr-TR" sz="3200" b="1" dirty="0">
                <a:solidFill>
                  <a:srgbClr val="FF0000"/>
                </a:solidFill>
                <a:latin typeface="Comic Sans MS"/>
                <a:cs typeface="Comic Sans MS"/>
              </a:rPr>
              <a:t>, bol bol soru çözerek </a:t>
            </a:r>
            <a:endParaRPr lang="tr-TR" sz="32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kendi </a:t>
            </a:r>
            <a:r>
              <a:rPr lang="tr-TR" sz="3200" b="1" dirty="0">
                <a:solidFill>
                  <a:srgbClr val="FF0000"/>
                </a:solidFill>
                <a:latin typeface="Comic Sans MS"/>
                <a:cs typeface="Comic Sans MS"/>
              </a:rPr>
              <a:t>kendinize öğreneceğiniz bir durumdur.</a:t>
            </a:r>
          </a:p>
          <a:p>
            <a:pPr algn="ctr"/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2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39752" y="2708920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Hayat </a:t>
            </a:r>
            <a:r>
              <a:rPr lang="tr-TR" sz="3200" b="1" dirty="0">
                <a:solidFill>
                  <a:srgbClr val="FF0000"/>
                </a:solidFill>
                <a:latin typeface="Comic Sans MS"/>
                <a:cs typeface="Comic Sans MS"/>
              </a:rPr>
              <a:t>boyu başarılı olmanız dileğiyle…</a:t>
            </a:r>
            <a:endParaRPr lang="tr-TR" altLang="ko-KR" sz="3200" b="1" dirty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2732" y="12878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07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ko-KR" dirty="0">
                <a:latin typeface="Comic Sans MS"/>
                <a:cs typeface="Comic Sans MS"/>
              </a:rPr>
              <a:t>Sınavla İlgili Şikayetler</a:t>
            </a:r>
            <a:endParaRPr lang="ko-KR" altLang="en-US" dirty="0">
              <a:latin typeface="Comic Sans MS"/>
              <a:cs typeface="Comic Sans MS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6837113"/>
              </p:ext>
            </p:extLst>
          </p:nvPr>
        </p:nvGraphicFramePr>
        <p:xfrm>
          <a:off x="7562676" y="0"/>
          <a:ext cx="1582738" cy="1766887"/>
        </p:xfrm>
        <a:graphic>
          <a:graphicData uri="http://schemas.openxmlformats.org/presentationml/2006/ole">
            <p:oleObj spid="_x0000_s2105" name="Klip" r:id="rId3" imgW="2102678" imgH="3951357" progId="">
              <p:embed/>
            </p:oleObj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187273017"/>
              </p:ext>
            </p:extLst>
          </p:nvPr>
        </p:nvGraphicFramePr>
        <p:xfrm>
          <a:off x="24622" y="1114742"/>
          <a:ext cx="9119378" cy="574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1279" y="3861048"/>
            <a:ext cx="1380232" cy="1890065"/>
          </a:xfrm>
          <a:prstGeom prst="rect">
            <a:avLst/>
          </a:prstGeom>
        </p:spPr>
      </p:pic>
      <p:pic>
        <p:nvPicPr>
          <p:cNvPr id="8" name="Picture 6" descr="C:\Documents and Settings\Ortak\Local Settings\Temporary Internet Files\Content.IE5\UF47VOW0\MCj0428075000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1251725" cy="115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51041678"/>
              </p:ext>
            </p:extLst>
          </p:nvPr>
        </p:nvGraphicFramePr>
        <p:xfrm>
          <a:off x="467544" y="5634123"/>
          <a:ext cx="935906" cy="1223877"/>
        </p:xfrm>
        <a:graphic>
          <a:graphicData uri="http://schemas.openxmlformats.org/presentationml/2006/ole">
            <p:oleObj spid="_x0000_s2106" name="Klip" r:id="rId11" imgW="1716428" imgH="359149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874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67744" y="2348880"/>
            <a:ext cx="46085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BU DURUMDAN</a:t>
            </a:r>
          </a:p>
          <a:p>
            <a:pPr algn="ctr"/>
            <a:r>
              <a:rPr lang="en-US" altLang="ko-KR" sz="36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KURTULMAK</a:t>
            </a:r>
          </a:p>
          <a:p>
            <a:pPr algn="ctr"/>
            <a:r>
              <a:rPr lang="en-US" altLang="ko-KR" sz="36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İSTİYOR </a:t>
            </a:r>
          </a:p>
          <a:p>
            <a:pPr algn="ctr"/>
            <a:r>
              <a:rPr lang="en-US" altLang="ko-KR" sz="36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MUSUNUZ?</a:t>
            </a:r>
          </a:p>
        </p:txBody>
      </p:sp>
      <p:pic>
        <p:nvPicPr>
          <p:cNvPr id="8" name="Picture 6" descr="C:\Documents and Settings\Ortak\Local Settings\Temporary Internet Files\Content.IE5\ZKNDZNN9\MCj043381700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9663" y="5161995"/>
            <a:ext cx="16843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Documents and Settings\Ortak\Local Settings\Temporary Internet Files\Content.IE5\ZKNDZNN9\MCj043381700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9663" y="-24978"/>
            <a:ext cx="16843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Documents and Settings\Ortak\Local Settings\Temporary Internet Files\Content.IE5\ZKNDZNN9\MCj043381700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43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Ortak\Local Settings\Temporary Internet Files\Content.IE5\ZKNDZNN9\MCj043381700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5" y="5173662"/>
            <a:ext cx="16843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03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Test çözmede </a:t>
            </a:r>
            <a:r>
              <a:rPr lang="tr-TR" sz="6600" dirty="0">
                <a:solidFill>
                  <a:srgbClr val="FF0000"/>
                </a:solidFill>
              </a:rPr>
              <a:t>3</a:t>
            </a:r>
            <a:r>
              <a:rPr lang="tr-TR" dirty="0"/>
              <a:t> unsur önemlidir.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	</a:t>
            </a:r>
            <a:r>
              <a:rPr lang="tr-T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BİLGİ</a:t>
            </a:r>
            <a:r>
              <a:rPr lang="tr-TR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tr-TR" sz="2400" dirty="0">
                <a:latin typeface="Comic Sans MS"/>
                <a:cs typeface="Comic Sans MS"/>
              </a:rPr>
              <a:t>Ö</a:t>
            </a:r>
            <a:r>
              <a:rPr lang="tr-TR" sz="2400" dirty="0" smtClean="0">
                <a:latin typeface="Comic Sans MS"/>
                <a:cs typeface="Comic Sans MS"/>
              </a:rPr>
              <a:t>ğrenme </a:t>
            </a:r>
            <a:r>
              <a:rPr lang="tr-TR" sz="2400" dirty="0">
                <a:latin typeface="Comic Sans MS"/>
                <a:cs typeface="Comic Sans MS"/>
              </a:rPr>
              <a:t>ile </a:t>
            </a:r>
            <a:r>
              <a:rPr lang="tr-TR" sz="2400" dirty="0" err="1">
                <a:latin typeface="Comic Sans MS"/>
                <a:cs typeface="Comic Sans MS"/>
              </a:rPr>
              <a:t>kazanılır.Tekrar</a:t>
            </a:r>
            <a:r>
              <a:rPr lang="tr-TR" sz="2400" dirty="0">
                <a:latin typeface="Comic Sans MS"/>
                <a:cs typeface="Comic Sans MS"/>
              </a:rPr>
              <a:t> ile pekiştirilir. Test çözme tekniğini kullanmanın temelini teşkil eder.</a:t>
            </a:r>
          </a:p>
          <a:p>
            <a:pPr>
              <a:lnSpc>
                <a:spcPct val="80000"/>
              </a:lnSpc>
            </a:pPr>
            <a:r>
              <a:rPr lang="tr-TR" sz="2400" b="1" dirty="0">
                <a:latin typeface="Comic Sans MS"/>
                <a:cs typeface="Comic Sans MS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tr-TR" sz="2400" b="1" dirty="0">
                <a:latin typeface="Comic Sans MS"/>
                <a:cs typeface="Comic Sans MS"/>
              </a:rPr>
              <a:t> </a:t>
            </a:r>
            <a:r>
              <a:rPr lang="tr-TR" sz="2400" b="1" dirty="0" smtClean="0">
                <a:latin typeface="Comic Sans MS"/>
                <a:cs typeface="Comic Sans MS"/>
              </a:rPr>
              <a:t>	</a:t>
            </a:r>
            <a:r>
              <a:rPr lang="tr-TR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YORUM</a:t>
            </a:r>
            <a:r>
              <a:rPr lang="tr-TR" sz="2400" b="1" dirty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r>
              <a:rPr lang="tr-TR" sz="2400" dirty="0">
                <a:latin typeface="Comic Sans MS"/>
                <a:cs typeface="Comic Sans MS"/>
              </a:rPr>
              <a:t> öğrenilen ve tekrar ile pekiştirilen bilgi ile ilgili düşünce geliştirme veya bilgiye farklı açılardan bakabilme gücünü ifade eder. Test çözme tekniğinin geliştirilmesini sağlar.</a:t>
            </a:r>
          </a:p>
          <a:p>
            <a:pPr>
              <a:lnSpc>
                <a:spcPct val="80000"/>
              </a:lnSpc>
            </a:pPr>
            <a:r>
              <a:rPr lang="tr-TR" sz="2400" b="1" dirty="0">
                <a:latin typeface="Comic Sans MS"/>
                <a:cs typeface="Comic Sans MS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tr-TR" sz="2400" b="1" dirty="0">
                <a:solidFill>
                  <a:srgbClr val="FF0000"/>
                </a:solidFill>
                <a:latin typeface="Comic Sans MS"/>
                <a:cs typeface="Comic Sans MS"/>
              </a:rPr>
              <a:t>	HIZ:</a:t>
            </a:r>
            <a:r>
              <a:rPr lang="tr-TR" sz="2400" dirty="0">
                <a:latin typeface="Comic Sans MS"/>
                <a:cs typeface="Comic Sans MS"/>
              </a:rPr>
              <a:t> kazanılan bilgiye ve elde edinilen yorum gücüne   zaman kısıtlaması içinde çözülmesidir. Hız, test çözerken  zamanı etkin bir biçimde kullanmamıza yardım eder.</a:t>
            </a:r>
          </a:p>
          <a:p>
            <a:pPr>
              <a:lnSpc>
                <a:spcPct val="80000"/>
              </a:lnSpc>
            </a:pPr>
            <a:endParaRPr lang="tr-TR" sz="2800" dirty="0">
              <a:latin typeface="Comic Sans MS"/>
              <a:cs typeface="Comic Sans MS"/>
            </a:endParaRPr>
          </a:p>
          <a:p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9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67744" y="2348880"/>
            <a:ext cx="46085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Bir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konuyla ilgili soruları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çözmeden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önce o konuyu iyi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öğrenmelisiniz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 Öğrendikten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sonra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konu ile ilgili bol soru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çözerek 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öğrenip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öğrenmediğinizi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kontrol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etmiş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olursunuz.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1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12" name="Picture 5" descr="ders çalışmak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247" y="4077072"/>
            <a:ext cx="1921470" cy="2017544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25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267744" y="2348880"/>
            <a:ext cx="46085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Konuları bitirdikten</a:t>
            </a:r>
          </a:p>
          <a:p>
            <a:pPr algn="ctr"/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</a:t>
            </a:r>
            <a:r>
              <a:rPr lang="tr-TR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onra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 deneme çözmeye</a:t>
            </a:r>
          </a:p>
          <a:p>
            <a:pPr algn="ctr"/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aşlayabiliriz. Denemeleri</a:t>
            </a:r>
          </a:p>
          <a:p>
            <a:pPr algn="ctr"/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mutlaka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süre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tutarak</a:t>
            </a:r>
            <a:endParaRPr lang="en-US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çözmeliyiz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</a:t>
            </a:r>
            <a:endParaRPr lang="tr-TR" altLang="ko-KR" sz="2400" b="1" dirty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kum_saat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3789040"/>
            <a:ext cx="176368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8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11760" y="2132856"/>
            <a:ext cx="4392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Deneme veya konu tarama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testlerinde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her sorunun size sınavda sorulabileceğini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düşünerek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yanıtlamaya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çalışın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 Çözemediğiniz veya  yanlış çözdüğünüz sorunun mutlaka doğru çözümünü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de-DE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ö</a:t>
            </a:r>
            <a:r>
              <a:rPr lang="tr-TR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ğrenin</a:t>
            </a:r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</a:t>
            </a:r>
            <a:endParaRPr lang="tr-TR" altLang="ko-KR" sz="2400" b="1" dirty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3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Ekran Resmi 2016-10-23 20.36.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3933056"/>
            <a:ext cx="2053301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8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11760" y="1556792"/>
            <a:ext cx="4392488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Soruda sizden ne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isteniyorsa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ne eksik ne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fazla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, sadece istenileni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düşünmelisiniz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 Bazı sorular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sizin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için çok kolay gelir ve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cevabın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böyle kolay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olmayacağını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düşünürsünüz.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Halbuki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bazen böyle kolay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sorular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sormak da bu işin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tekniğinin 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bir </a:t>
            </a:r>
            <a:endParaRPr lang="tr-TR" altLang="ko-KR" sz="2400" b="1" dirty="0" smtClean="0">
              <a:solidFill>
                <a:schemeClr val="accent5">
                  <a:lumMod val="75000"/>
                </a:schemeClr>
              </a:solidFill>
              <a:latin typeface="Comic Sans MS"/>
              <a:ea typeface="맑은 고딕" pitchFamily="50" charset="-127"/>
              <a:cs typeface="Comic Sans MS"/>
            </a:endParaRPr>
          </a:p>
          <a:p>
            <a:pPr algn="ctr"/>
            <a:r>
              <a:rPr lang="tr-TR" altLang="ko-KR" sz="2400" b="1" dirty="0" smtClean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parçasıdır</a:t>
            </a:r>
            <a:r>
              <a:rPr lang="tr-TR" altLang="ko-KR" sz="2400" b="1" dirty="0">
                <a:solidFill>
                  <a:schemeClr val="accent5">
                    <a:lumMod val="75000"/>
                  </a:schemeClr>
                </a:solidFill>
                <a:latin typeface="Comic Sans MS"/>
                <a:ea typeface="맑은 고딕" pitchFamily="50" charset="-127"/>
                <a:cs typeface="Comic Sans MS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2670" y="670364"/>
            <a:ext cx="1183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FF"/>
                </a:solidFill>
                <a:latin typeface="Comic Sans MS"/>
                <a:cs typeface="Comic Sans MS"/>
              </a:rPr>
              <a:t>4</a:t>
            </a:r>
            <a:endParaRPr lang="en-US" sz="44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5" descr="C:\Documents and Settings\Ortak\Local Settings\Temporary Internet Files\Content.IE5\Y2KY02SA\MCj039812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6779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31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475</Words>
  <Application>Microsoft Office PowerPoint</Application>
  <PresentationFormat>Ekran Gösterisi (4:3)</PresentationFormat>
  <Paragraphs>142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Office Theme</vt:lpstr>
      <vt:lpstr>Custom Design</vt:lpstr>
      <vt:lpstr>Klip</vt:lpstr>
      <vt:lpstr>Slayt 1</vt:lpstr>
      <vt:lpstr>Sınavla İlgili Şikayetler</vt:lpstr>
      <vt:lpstr>Sınavla İlgili Şikayetler</vt:lpstr>
      <vt:lpstr>Slayt 4</vt:lpstr>
      <vt:lpstr>Test çözmede 3 unsur önemlidir.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rehber</cp:lastModifiedBy>
  <cp:revision>62</cp:revision>
  <dcterms:created xsi:type="dcterms:W3CDTF">2014-04-01T16:35:38Z</dcterms:created>
  <dcterms:modified xsi:type="dcterms:W3CDTF">2017-11-20T11:12:56Z</dcterms:modified>
</cp:coreProperties>
</file>